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Gloria Hallelujah" panose="02000000000000000000" pitchFamily="2" charset="0"/>
      <p:regular r:id="rId32"/>
    </p:embeddedFont>
    <p:embeddedFont>
      <p:font typeface="Pacifico" pitchFamily="2" charset="0"/>
      <p:regular r:id="rId33"/>
    </p:embeddedFont>
    <p:embeddedFont>
      <p:font typeface="Poppins" pitchFamily="2" charset="0"/>
      <p:regular r:id="rId34"/>
      <p:bold r:id="rId35"/>
      <p:italic r:id="rId36"/>
      <p:boldItalic r:id="rId37"/>
    </p:embeddedFont>
    <p:embeddedFont>
      <p:font typeface="Poppins ExtraBold" pitchFamily="2" charset="0"/>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FCA68E-E5CC-4308-96ED-6BD403718496}">
  <a:tblStyle styleId="{F9FCA68E-E5CC-4308-96ED-6BD40371849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2"/>
  </p:normalViewPr>
  <p:slideViewPr>
    <p:cSldViewPr snapToGrid="0">
      <p:cViewPr varScale="1">
        <p:scale>
          <a:sx n="148" d="100"/>
          <a:sy n="148" d="100"/>
        </p:scale>
        <p:origin x="6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fac1d3559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21fac1d3559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1fac1d3559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21fac1d3559_2_2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1fac1d3559_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21fac1d3559_2_2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1fac1d3559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1fac1d3559_2_2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1fac1d3559_2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21fac1d3559_2_2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1fac1d3559_2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21fac1d3559_2_30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1fac1d3559_2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21fac1d3559_2_3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1fac1d3559_2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21fac1d3559_2_3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1fac1d3559_2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21fac1d3559_2_3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1fac1d3559_2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g21fac1d3559_2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1fac1d3559_2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g21fac1d3559_2_4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1fac1d3559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21fac1d3559_2_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1fac1d3559_2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g21fac1d3559_2_4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1fac1d3559_2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g21fac1d3559_2_5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1fac1d3559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g21fac1d3559_2_5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1fac1d3559_2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9" name="Google Shape;639;g21fac1d3559_2_5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1fac1d3559_2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g21fac1d3559_2_5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1fac1d3559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21fac1d3559_2_1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fac1d3559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21fac1d3559_2_1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1fac1d3559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21fac1d3559_2_1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1fac1d3559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21fac1d3559_2_1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fac1d3559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21fac1d3559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fac1d3559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21fac1d3559_2_1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1fac1d3559_2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21fac1d3559_2_20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_1">
    <p:bg>
      <p:bgPr>
        <a:solidFill>
          <a:schemeClr val="lt2"/>
        </a:solidFill>
        <a:effectLst/>
      </p:bgPr>
    </p:bg>
    <p:spTree>
      <p:nvGrpSpPr>
        <p:cNvPr id="1"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a:stretch/>
        </p:blipFill>
        <p:spPr>
          <a:xfrm>
            <a:off x="1522108" y="-877070"/>
            <a:ext cx="6099784" cy="4225487"/>
          </a:xfrm>
          <a:prstGeom prst="rect">
            <a:avLst/>
          </a:prstGeom>
          <a:noFill/>
          <a:ln>
            <a:noFill/>
          </a:ln>
        </p:spPr>
      </p:pic>
      <p:pic>
        <p:nvPicPr>
          <p:cNvPr id="59" name="Google Shape;59;p15"/>
          <p:cNvPicPr preferRelativeResize="0"/>
          <p:nvPr/>
        </p:nvPicPr>
        <p:blipFill rotWithShape="1">
          <a:blip r:embed="rId3">
            <a:alphaModFix/>
          </a:blip>
          <a:srcRect/>
          <a:stretch/>
        </p:blipFill>
        <p:spPr>
          <a:xfrm>
            <a:off x="1522108" y="-1074490"/>
            <a:ext cx="6099784" cy="4225487"/>
          </a:xfrm>
          <a:prstGeom prst="rect">
            <a:avLst/>
          </a:prstGeom>
          <a:noFill/>
          <a:ln>
            <a:noFill/>
          </a:ln>
        </p:spPr>
      </p:pic>
      <p:pic>
        <p:nvPicPr>
          <p:cNvPr id="60" name="Google Shape;60;p15"/>
          <p:cNvPicPr preferRelativeResize="0"/>
          <p:nvPr/>
        </p:nvPicPr>
        <p:blipFill rotWithShape="1">
          <a:blip r:embed="rId4">
            <a:alphaModFix/>
          </a:blip>
          <a:srcRect/>
          <a:stretch/>
        </p:blipFill>
        <p:spPr>
          <a:xfrm>
            <a:off x="-74139" y="240311"/>
            <a:ext cx="2347655" cy="2057400"/>
          </a:xfrm>
          <a:prstGeom prst="rect">
            <a:avLst/>
          </a:prstGeom>
          <a:noFill/>
          <a:ln>
            <a:noFill/>
          </a:ln>
        </p:spPr>
      </p:pic>
      <p:pic>
        <p:nvPicPr>
          <p:cNvPr id="61" name="Google Shape;61;p15"/>
          <p:cNvPicPr preferRelativeResize="0"/>
          <p:nvPr/>
        </p:nvPicPr>
        <p:blipFill rotWithShape="1">
          <a:blip r:embed="rId5">
            <a:alphaModFix/>
          </a:blip>
          <a:srcRect/>
          <a:stretch/>
        </p:blipFill>
        <p:spPr>
          <a:xfrm>
            <a:off x="7187006" y="3834592"/>
            <a:ext cx="2347655" cy="2057400"/>
          </a:xfrm>
          <a:prstGeom prst="rect">
            <a:avLst/>
          </a:prstGeom>
          <a:noFill/>
          <a:ln>
            <a:noFill/>
          </a:ln>
        </p:spPr>
      </p:pic>
      <p:pic>
        <p:nvPicPr>
          <p:cNvPr id="62" name="Google Shape;62;p15"/>
          <p:cNvPicPr preferRelativeResize="0"/>
          <p:nvPr/>
        </p:nvPicPr>
        <p:blipFill rotWithShape="1">
          <a:blip r:embed="rId4">
            <a:alphaModFix/>
          </a:blip>
          <a:srcRect/>
          <a:stretch/>
        </p:blipFill>
        <p:spPr>
          <a:xfrm>
            <a:off x="6858456" y="240311"/>
            <a:ext cx="2347655" cy="2057400"/>
          </a:xfrm>
          <a:prstGeom prst="rect">
            <a:avLst/>
          </a:prstGeom>
          <a:noFill/>
          <a:ln>
            <a:noFill/>
          </a:ln>
        </p:spPr>
      </p:pic>
      <p:pic>
        <p:nvPicPr>
          <p:cNvPr id="63" name="Google Shape;63;p15"/>
          <p:cNvPicPr preferRelativeResize="0"/>
          <p:nvPr/>
        </p:nvPicPr>
        <p:blipFill rotWithShape="1">
          <a:blip r:embed="rId6">
            <a:alphaModFix/>
          </a:blip>
          <a:srcRect/>
          <a:stretch/>
        </p:blipFill>
        <p:spPr>
          <a:xfrm>
            <a:off x="-74139" y="2571750"/>
            <a:ext cx="2317131" cy="3162023"/>
          </a:xfrm>
          <a:prstGeom prst="rect">
            <a:avLst/>
          </a:prstGeom>
          <a:noFill/>
          <a:ln>
            <a:noFill/>
          </a:ln>
        </p:spPr>
      </p:pic>
      <p:pic>
        <p:nvPicPr>
          <p:cNvPr id="64" name="Google Shape;64;p15"/>
          <p:cNvPicPr preferRelativeResize="0"/>
          <p:nvPr/>
        </p:nvPicPr>
        <p:blipFill rotWithShape="1">
          <a:blip r:embed="rId7">
            <a:alphaModFix/>
          </a:blip>
          <a:srcRect/>
          <a:stretch/>
        </p:blipFill>
        <p:spPr>
          <a:xfrm rot="3641096">
            <a:off x="6177548" y="1365478"/>
            <a:ext cx="2621750" cy="4938227"/>
          </a:xfrm>
          <a:prstGeom prst="rect">
            <a:avLst/>
          </a:prstGeom>
          <a:noFill/>
          <a:ln>
            <a:noFill/>
          </a:ln>
        </p:spPr>
      </p:pic>
      <p:pic>
        <p:nvPicPr>
          <p:cNvPr id="65" name="Google Shape;65;p15"/>
          <p:cNvPicPr preferRelativeResize="0"/>
          <p:nvPr/>
        </p:nvPicPr>
        <p:blipFill rotWithShape="1">
          <a:blip r:embed="rId8">
            <a:alphaModFix/>
          </a:blip>
          <a:srcRect/>
          <a:stretch/>
        </p:blipFill>
        <p:spPr>
          <a:xfrm rot="-296309" flipH="1">
            <a:off x="2357804" y="3443595"/>
            <a:ext cx="2299939" cy="2057400"/>
          </a:xfrm>
          <a:prstGeom prst="rect">
            <a:avLst/>
          </a:prstGeom>
          <a:noFill/>
          <a:ln>
            <a:noFill/>
          </a:ln>
        </p:spPr>
      </p:pic>
      <p:sp>
        <p:nvSpPr>
          <p:cNvPr id="66" name="Google Shape;66;p15"/>
          <p:cNvSpPr txBox="1"/>
          <p:nvPr/>
        </p:nvSpPr>
        <p:spPr>
          <a:xfrm>
            <a:off x="2178272" y="173636"/>
            <a:ext cx="4787400" cy="2235000"/>
          </a:xfrm>
          <a:prstGeom prst="rect">
            <a:avLst/>
          </a:prstGeom>
          <a:noFill/>
          <a:ln>
            <a:noFill/>
          </a:ln>
        </p:spPr>
        <p:txBody>
          <a:bodyPr spcFirstLastPara="1" wrap="square" lIns="0" tIns="0" rIns="0" bIns="0" anchor="t" anchorCtr="0">
            <a:spAutoFit/>
          </a:bodyPr>
          <a:lstStyle/>
          <a:p>
            <a:pPr marL="0" marR="0" lvl="0" indent="0" algn="ctr" rtl="0">
              <a:lnSpc>
                <a:spcPct val="119998"/>
              </a:lnSpc>
              <a:spcBef>
                <a:spcPts val="0"/>
              </a:spcBef>
              <a:spcAft>
                <a:spcPts val="0"/>
              </a:spcAft>
              <a:buNone/>
            </a:pPr>
            <a:r>
              <a:rPr lang="en" sz="6600" b="0" i="0" u="none" strike="noStrike" cap="none">
                <a:solidFill>
                  <a:srgbClr val="3B0E94"/>
                </a:solidFill>
                <a:latin typeface="Poppins ExtraBold"/>
                <a:ea typeface="Poppins ExtraBold"/>
                <a:cs typeface="Poppins ExtraBold"/>
                <a:sym typeface="Poppins ExtraBold"/>
              </a:rPr>
              <a:t>MUSIC</a:t>
            </a:r>
            <a:endParaRPr sz="700"/>
          </a:p>
          <a:p>
            <a:pPr marL="0" marR="0" lvl="0" indent="0" algn="ctr" rtl="0">
              <a:lnSpc>
                <a:spcPct val="119998"/>
              </a:lnSpc>
              <a:spcBef>
                <a:spcPts val="0"/>
              </a:spcBef>
              <a:spcAft>
                <a:spcPts val="0"/>
              </a:spcAft>
              <a:buNone/>
            </a:pPr>
            <a:r>
              <a:rPr lang="en" sz="6600" b="0" i="0" u="none" strike="noStrike" cap="none">
                <a:solidFill>
                  <a:srgbClr val="3B0E94"/>
                </a:solidFill>
                <a:latin typeface="Poppins ExtraBold"/>
                <a:ea typeface="Poppins ExtraBold"/>
                <a:cs typeface="Poppins ExtraBold"/>
                <a:sym typeface="Poppins ExtraBold"/>
              </a:rPr>
              <a:t>SUBJECT</a:t>
            </a:r>
            <a:endParaRPr sz="700"/>
          </a:p>
        </p:txBody>
      </p:sp>
      <p:sp>
        <p:nvSpPr>
          <p:cNvPr id="67" name="Google Shape;67;p15"/>
          <p:cNvSpPr txBox="1"/>
          <p:nvPr/>
        </p:nvSpPr>
        <p:spPr>
          <a:xfrm>
            <a:off x="2518857" y="2324092"/>
            <a:ext cx="4106400" cy="354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for High School Music Theory</a:t>
            </a:r>
            <a:endParaRPr sz="7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2628900" y="1077175"/>
            <a:ext cx="3939300" cy="735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2"/>
              </a:buClr>
              <a:buSzPts val="900"/>
              <a:buNone/>
              <a:defRPr>
                <a:solidFill>
                  <a:schemeClr val="dk2"/>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0" name="Google Shape;70;p16"/>
          <p:cNvSpPr txBox="1">
            <a:spLocks noGrp="1"/>
          </p:cNvSpPr>
          <p:nvPr>
            <p:ph type="subTitle" idx="1"/>
          </p:nvPr>
        </p:nvSpPr>
        <p:spPr>
          <a:xfrm>
            <a:off x="2971800" y="195505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3B0E94"/>
              </a:buClr>
              <a:buSzPts val="1600"/>
              <a:buNone/>
              <a:defRPr>
                <a:solidFill>
                  <a:srgbClr val="3B0E94"/>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71" name="Google Shape;71;p16"/>
          <p:cNvSpPr txBox="1">
            <a:spLocks noGrp="1"/>
          </p:cNvSpPr>
          <p:nvPr>
            <p:ph type="dt" idx="10"/>
          </p:nvPr>
        </p:nvSpPr>
        <p:spPr>
          <a:xfrm>
            <a:off x="2514600" y="3190125"/>
            <a:ext cx="1066800" cy="182700"/>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Clr>
                <a:schemeClr val="dk1"/>
              </a:buClr>
              <a:buSzPts val="700"/>
              <a:buNone/>
              <a:defRPr>
                <a:solidFill>
                  <a:schemeClr val="dk1"/>
                </a:solidFill>
              </a:defRPr>
            </a:lvl1pPr>
            <a:lvl2pPr lvl="1" algn="l">
              <a:spcBef>
                <a:spcPts val="0"/>
              </a:spcBef>
              <a:spcAft>
                <a:spcPts val="0"/>
              </a:spcAft>
              <a:buClr>
                <a:schemeClr val="dk1"/>
              </a:buClr>
              <a:buSzPts val="700"/>
              <a:buNone/>
              <a:defRPr/>
            </a:lvl2pPr>
            <a:lvl3pPr lvl="2" algn="l">
              <a:spcBef>
                <a:spcPts val="0"/>
              </a:spcBef>
              <a:spcAft>
                <a:spcPts val="0"/>
              </a:spcAft>
              <a:buClr>
                <a:schemeClr val="dk1"/>
              </a:buClr>
              <a:buSzPts val="700"/>
              <a:buNone/>
              <a:defRPr/>
            </a:lvl3pPr>
            <a:lvl4pPr lvl="3" algn="l">
              <a:spcBef>
                <a:spcPts val="0"/>
              </a:spcBef>
              <a:spcAft>
                <a:spcPts val="0"/>
              </a:spcAft>
              <a:buClr>
                <a:schemeClr val="dk1"/>
              </a:buClr>
              <a:buSzPts val="700"/>
              <a:buNone/>
              <a:defRPr/>
            </a:lvl4pPr>
            <a:lvl5pPr lvl="4" algn="l">
              <a:spcBef>
                <a:spcPts val="0"/>
              </a:spcBef>
              <a:spcAft>
                <a:spcPts val="0"/>
              </a:spcAft>
              <a:buClr>
                <a:schemeClr val="dk1"/>
              </a:buClr>
              <a:buSzPts val="700"/>
              <a:buNone/>
              <a:defRPr/>
            </a:lvl5pPr>
            <a:lvl6pPr lvl="5" algn="l">
              <a:spcBef>
                <a:spcPts val="0"/>
              </a:spcBef>
              <a:spcAft>
                <a:spcPts val="0"/>
              </a:spcAft>
              <a:buClr>
                <a:schemeClr val="dk1"/>
              </a:buClr>
              <a:buSzPts val="700"/>
              <a:buNone/>
              <a:defRPr/>
            </a:lvl6pPr>
            <a:lvl7pPr lvl="6" algn="l">
              <a:spcBef>
                <a:spcPts val="0"/>
              </a:spcBef>
              <a:spcAft>
                <a:spcPts val="0"/>
              </a:spcAft>
              <a:buClr>
                <a:schemeClr val="dk1"/>
              </a:buClr>
              <a:buSzPts val="700"/>
              <a:buNone/>
              <a:defRPr/>
            </a:lvl7pPr>
            <a:lvl8pPr lvl="7" algn="l">
              <a:spcBef>
                <a:spcPts val="0"/>
              </a:spcBef>
              <a:spcAft>
                <a:spcPts val="0"/>
              </a:spcAft>
              <a:buClr>
                <a:schemeClr val="dk1"/>
              </a:buClr>
              <a:buSzPts val="700"/>
              <a:buNone/>
              <a:defRPr/>
            </a:lvl8pPr>
            <a:lvl9pPr lvl="8" algn="l">
              <a:spcBef>
                <a:spcPts val="0"/>
              </a:spcBef>
              <a:spcAft>
                <a:spcPts val="0"/>
              </a:spcAft>
              <a:buClr>
                <a:schemeClr val="dk1"/>
              </a:buClr>
              <a:buSzPts val="700"/>
              <a:buNone/>
              <a:defRPr/>
            </a:lvl9pPr>
          </a:lstStyle>
          <a:p>
            <a:endParaRPr/>
          </a:p>
        </p:txBody>
      </p:sp>
      <p:sp>
        <p:nvSpPr>
          <p:cNvPr id="72" name="Google Shape;72;p16"/>
          <p:cNvSpPr txBox="1">
            <a:spLocks noGrp="1"/>
          </p:cNvSpPr>
          <p:nvPr>
            <p:ph type="ftr" idx="11"/>
          </p:nvPr>
        </p:nvSpPr>
        <p:spPr>
          <a:xfrm>
            <a:off x="3848100" y="3190125"/>
            <a:ext cx="1447800" cy="182700"/>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Clr>
                <a:srgbClr val="FFE000"/>
              </a:buClr>
              <a:buSzPts val="700"/>
              <a:buNone/>
              <a:defRPr>
                <a:solidFill>
                  <a:srgbClr val="FFE000"/>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3" name="Google Shape;73;p16"/>
          <p:cNvSpPr txBox="1">
            <a:spLocks noGrp="1"/>
          </p:cNvSpPr>
          <p:nvPr>
            <p:ph type="sldNum" idx="12"/>
          </p:nvPr>
        </p:nvSpPr>
        <p:spPr>
          <a:xfrm>
            <a:off x="5562600" y="3190125"/>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solidFill>
                  <a:srgbClr val="3B0E94"/>
                </a:solidFill>
              </a:defRPr>
            </a:lvl1pPr>
            <a:lvl2pPr marL="0" lvl="1" indent="0" algn="r">
              <a:spcBef>
                <a:spcPts val="0"/>
              </a:spcBef>
              <a:buNone/>
              <a:defRPr>
                <a:solidFill>
                  <a:srgbClr val="3B0E94"/>
                </a:solidFill>
              </a:defRPr>
            </a:lvl2pPr>
            <a:lvl3pPr marL="0" lvl="2" indent="0" algn="r">
              <a:spcBef>
                <a:spcPts val="0"/>
              </a:spcBef>
              <a:buNone/>
              <a:defRPr>
                <a:solidFill>
                  <a:srgbClr val="3B0E94"/>
                </a:solidFill>
              </a:defRPr>
            </a:lvl3pPr>
            <a:lvl4pPr marL="0" lvl="3" indent="0" algn="r">
              <a:spcBef>
                <a:spcPts val="0"/>
              </a:spcBef>
              <a:buNone/>
              <a:defRPr>
                <a:solidFill>
                  <a:srgbClr val="3B0E94"/>
                </a:solidFill>
              </a:defRPr>
            </a:lvl4pPr>
            <a:lvl5pPr marL="0" lvl="4" indent="0" algn="r">
              <a:spcBef>
                <a:spcPts val="0"/>
              </a:spcBef>
              <a:buNone/>
              <a:defRPr>
                <a:solidFill>
                  <a:srgbClr val="3B0E94"/>
                </a:solidFill>
              </a:defRPr>
            </a:lvl5pPr>
            <a:lvl6pPr marL="0" lvl="5" indent="0" algn="r">
              <a:spcBef>
                <a:spcPts val="0"/>
              </a:spcBef>
              <a:buNone/>
              <a:defRPr>
                <a:solidFill>
                  <a:srgbClr val="3B0E94"/>
                </a:solidFill>
              </a:defRPr>
            </a:lvl6pPr>
            <a:lvl7pPr marL="0" lvl="6" indent="0" algn="r">
              <a:spcBef>
                <a:spcPts val="0"/>
              </a:spcBef>
              <a:buNone/>
              <a:defRPr>
                <a:solidFill>
                  <a:srgbClr val="3B0E94"/>
                </a:solidFill>
              </a:defRPr>
            </a:lvl7pPr>
            <a:lvl8pPr marL="0" lvl="7" indent="0" algn="r">
              <a:spcBef>
                <a:spcPts val="0"/>
              </a:spcBef>
              <a:buNone/>
              <a:defRPr>
                <a:solidFill>
                  <a:srgbClr val="3B0E94"/>
                </a:solidFill>
              </a:defRPr>
            </a:lvl8pPr>
            <a:lvl9pPr marL="0" lvl="8" indent="0" algn="r">
              <a:spcBef>
                <a:spcPts val="0"/>
              </a:spcBef>
              <a:buNone/>
              <a:defRPr>
                <a:solidFill>
                  <a:srgbClr val="3B0E9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7"/>
          <p:cNvSpPr txBox="1"/>
          <p:nvPr/>
        </p:nvSpPr>
        <p:spPr>
          <a:xfrm>
            <a:off x="3531561" y="3118487"/>
            <a:ext cx="2080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a:solidFill>
                  <a:schemeClr val="dk1"/>
                </a:solidFill>
                <a:latin typeface="Gloria Hallelujah"/>
                <a:ea typeface="Gloria Hallelujah"/>
                <a:cs typeface="Gloria Hallelujah"/>
                <a:sym typeface="Gloria Hallelujah"/>
              </a:rPr>
              <a:t>ADD TEXT</a:t>
            </a:r>
            <a:endParaRPr sz="700">
              <a:solidFill>
                <a:schemeClr val="dk1"/>
              </a:solidFill>
              <a:latin typeface="Gloria Hallelujah"/>
              <a:ea typeface="Gloria Hallelujah"/>
              <a:cs typeface="Gloria Hallelujah"/>
              <a:sym typeface="Gloria Hallelujah"/>
            </a:endParaRPr>
          </a:p>
        </p:txBody>
      </p:sp>
      <p:sp>
        <p:nvSpPr>
          <p:cNvPr id="76" name="Google Shape;76;p17"/>
          <p:cNvSpPr txBox="1"/>
          <p:nvPr/>
        </p:nvSpPr>
        <p:spPr>
          <a:xfrm>
            <a:off x="0" y="1696825"/>
            <a:ext cx="9144000" cy="1139100"/>
          </a:xfrm>
          <a:prstGeom prst="rect">
            <a:avLst/>
          </a:prstGeom>
          <a:noFill/>
          <a:ln>
            <a:noFill/>
          </a:ln>
        </p:spPr>
        <p:txBody>
          <a:bodyPr spcFirstLastPara="1" wrap="square" lIns="0" tIns="0" rIns="0" bIns="0" anchor="t" anchorCtr="0">
            <a:spAutoFit/>
          </a:bodyPr>
          <a:lstStyle/>
          <a:p>
            <a:pPr marL="0" marR="0" lvl="0" indent="0" algn="ctr" rtl="0">
              <a:lnSpc>
                <a:spcPct val="140002"/>
              </a:lnSpc>
              <a:spcBef>
                <a:spcPts val="0"/>
              </a:spcBef>
              <a:spcAft>
                <a:spcPts val="0"/>
              </a:spcAft>
              <a:buNone/>
            </a:pPr>
            <a:r>
              <a:rPr lang="en" sz="7400">
                <a:solidFill>
                  <a:srgbClr val="3B0E94"/>
                </a:solidFill>
                <a:latin typeface="Poppins ExtraBold"/>
                <a:ea typeface="Poppins ExtraBold"/>
                <a:cs typeface="Poppins ExtraBold"/>
                <a:sym typeface="Poppins ExtraBold"/>
              </a:rPr>
              <a:t>Click to add title</a:t>
            </a:r>
            <a:endParaRPr sz="700">
              <a:solidFill>
                <a:srgbClr val="3B0E94"/>
              </a:solidFill>
              <a:latin typeface="Poppins ExtraBold"/>
              <a:ea typeface="Poppins ExtraBold"/>
              <a:cs typeface="Poppins ExtraBold"/>
              <a:sym typeface="Poppins ExtraBold"/>
            </a:endParaRPr>
          </a:p>
        </p:txBody>
      </p:sp>
      <p:pic>
        <p:nvPicPr>
          <p:cNvPr id="77" name="Google Shape;77;p17"/>
          <p:cNvPicPr preferRelativeResize="0"/>
          <p:nvPr/>
        </p:nvPicPr>
        <p:blipFill rotWithShape="1">
          <a:blip r:embed="rId2">
            <a:alphaModFix/>
          </a:blip>
          <a:srcRect b="29037"/>
          <a:stretch/>
        </p:blipFill>
        <p:spPr>
          <a:xfrm>
            <a:off x="3679413" y="3899474"/>
            <a:ext cx="1785175" cy="12440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78"/>
        <p:cNvGrpSpPr/>
        <p:nvPr/>
      </p:nvGrpSpPr>
      <p:grpSpPr>
        <a:xfrm>
          <a:off x="0" y="0"/>
          <a:ext cx="0" cy="0"/>
          <a:chOff x="0" y="0"/>
          <a:chExt cx="0" cy="0"/>
        </a:xfrm>
      </p:grpSpPr>
      <p:sp>
        <p:nvSpPr>
          <p:cNvPr id="79" name="Google Shape;79;p18"/>
          <p:cNvSpPr/>
          <p:nvPr/>
        </p:nvSpPr>
        <p:spPr>
          <a:xfrm>
            <a:off x="732845" y="1856613"/>
            <a:ext cx="768876" cy="77232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lnSpc>
                <a:spcPct val="120000"/>
              </a:lnSpc>
              <a:spcBef>
                <a:spcPts val="0"/>
              </a:spcBef>
              <a:spcAft>
                <a:spcPts val="0"/>
              </a:spcAft>
              <a:buNone/>
            </a:pPr>
            <a:r>
              <a:rPr lang="en" sz="1600">
                <a:solidFill>
                  <a:schemeClr val="lt1"/>
                </a:solidFill>
                <a:latin typeface="Poppins ExtraBold"/>
                <a:ea typeface="Poppins ExtraBold"/>
                <a:cs typeface="Poppins ExtraBold"/>
                <a:sym typeface="Poppins ExtraBold"/>
              </a:rPr>
              <a:t>xx.</a:t>
            </a:r>
            <a:endParaRPr>
              <a:solidFill>
                <a:schemeClr val="lt1"/>
              </a:solidFill>
              <a:latin typeface="Poppins ExtraBold"/>
              <a:ea typeface="Poppins ExtraBold"/>
              <a:cs typeface="Poppins ExtraBold"/>
              <a:sym typeface="Poppins ExtraBold"/>
            </a:endParaRPr>
          </a:p>
        </p:txBody>
      </p:sp>
      <p:grpSp>
        <p:nvGrpSpPr>
          <p:cNvPr id="80" name="Google Shape;80;p18"/>
          <p:cNvGrpSpPr/>
          <p:nvPr/>
        </p:nvGrpSpPr>
        <p:grpSpPr>
          <a:xfrm>
            <a:off x="1704878" y="1899699"/>
            <a:ext cx="3688988" cy="1392731"/>
            <a:chOff x="0" y="-9525"/>
            <a:chExt cx="9837300" cy="3713950"/>
          </a:xfrm>
        </p:grpSpPr>
        <p:sp>
          <p:nvSpPr>
            <p:cNvPr id="81" name="Google Shape;81;p18"/>
            <p:cNvSpPr txBox="1"/>
            <p:nvPr/>
          </p:nvSpPr>
          <p:spPr>
            <a:xfrm>
              <a:off x="0" y="-9525"/>
              <a:ext cx="9837300" cy="18471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 sz="4500">
                  <a:solidFill>
                    <a:srgbClr val="3B0E94"/>
                  </a:solidFill>
                  <a:latin typeface="Poppins ExtraBold"/>
                  <a:ea typeface="Poppins ExtraBold"/>
                  <a:cs typeface="Poppins ExtraBold"/>
                  <a:sym typeface="Poppins ExtraBold"/>
                </a:rPr>
                <a:t>Add Title</a:t>
              </a:r>
              <a:endParaRPr sz="700">
                <a:solidFill>
                  <a:srgbClr val="3B0E94"/>
                </a:solidFill>
                <a:latin typeface="Poppins ExtraBold"/>
                <a:ea typeface="Poppins ExtraBold"/>
                <a:cs typeface="Poppins ExtraBold"/>
                <a:sym typeface="Poppins ExtraBold"/>
              </a:endParaRPr>
            </a:p>
          </p:txBody>
        </p:sp>
        <p:sp>
          <p:nvSpPr>
            <p:cNvPr id="82" name="Google Shape;82;p18"/>
            <p:cNvSpPr txBox="1"/>
            <p:nvPr/>
          </p:nvSpPr>
          <p:spPr>
            <a:xfrm>
              <a:off x="0" y="2193925"/>
              <a:ext cx="7094400" cy="15105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600" i="0" u="none" strike="noStrike" cap="none">
                  <a:solidFill>
                    <a:schemeClr val="dk1"/>
                  </a:solidFill>
                  <a:latin typeface="Poppins"/>
                  <a:ea typeface="Poppins"/>
                  <a:cs typeface="Poppins"/>
                  <a:sym typeface="Poppins"/>
                </a:rPr>
                <a:t>Elaborate on what you want to discuss. </a:t>
              </a:r>
              <a:endParaRPr sz="700">
                <a:solidFill>
                  <a:schemeClr val="dk1"/>
                </a:solidFill>
                <a:latin typeface="Poppins"/>
                <a:ea typeface="Poppins"/>
                <a:cs typeface="Poppins"/>
                <a:sym typeface="Poppins"/>
              </a:endParaRPr>
            </a:p>
          </p:txBody>
        </p:sp>
      </p:grpSp>
      <p:pic>
        <p:nvPicPr>
          <p:cNvPr id="83" name="Google Shape;83;p18"/>
          <p:cNvPicPr preferRelativeResize="0"/>
          <p:nvPr/>
        </p:nvPicPr>
        <p:blipFill rotWithShape="1">
          <a:blip r:embed="rId2">
            <a:alphaModFix/>
          </a:blip>
          <a:srcRect/>
          <a:stretch/>
        </p:blipFill>
        <p:spPr>
          <a:xfrm rot="-2465728">
            <a:off x="6764850" y="2917076"/>
            <a:ext cx="1535975" cy="1758625"/>
          </a:xfrm>
          <a:prstGeom prst="rect">
            <a:avLst/>
          </a:prstGeom>
          <a:noFill/>
          <a:ln>
            <a:noFill/>
          </a:ln>
        </p:spPr>
      </p:pic>
      <p:pic>
        <p:nvPicPr>
          <p:cNvPr id="84" name="Google Shape;84;p18"/>
          <p:cNvPicPr preferRelativeResize="0"/>
          <p:nvPr/>
        </p:nvPicPr>
        <p:blipFill rotWithShape="1">
          <a:blip r:embed="rId3">
            <a:alphaModFix/>
          </a:blip>
          <a:srcRect/>
          <a:stretch/>
        </p:blipFill>
        <p:spPr>
          <a:xfrm>
            <a:off x="4512238" y="-998615"/>
            <a:ext cx="2313525" cy="209761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1">
  <p:cSld name="TWO_OBJECTS_1">
    <p:spTree>
      <p:nvGrpSpPr>
        <p:cNvPr id="1" name="Shape 85"/>
        <p:cNvGrpSpPr/>
        <p:nvPr/>
      </p:nvGrpSpPr>
      <p:grpSpPr>
        <a:xfrm>
          <a:off x="0" y="0"/>
          <a:ext cx="0" cy="0"/>
          <a:chOff x="0" y="0"/>
          <a:chExt cx="0" cy="0"/>
        </a:xfrm>
      </p:grpSpPr>
      <p:sp>
        <p:nvSpPr>
          <p:cNvPr id="86" name="Google Shape;86;p19"/>
          <p:cNvSpPr txBox="1"/>
          <p:nvPr/>
        </p:nvSpPr>
        <p:spPr>
          <a:xfrm>
            <a:off x="514350" y="509600"/>
            <a:ext cx="5275500" cy="138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500">
                <a:solidFill>
                  <a:schemeClr val="dk2"/>
                </a:solidFill>
                <a:latin typeface="Poppins ExtraBold"/>
                <a:ea typeface="Poppins ExtraBold"/>
                <a:cs typeface="Poppins ExtraBold"/>
                <a:sym typeface="Poppins ExtraBold"/>
              </a:rPr>
              <a:t>Click to</a:t>
            </a:r>
            <a:endParaRPr sz="4500">
              <a:solidFill>
                <a:schemeClr val="dk2"/>
              </a:solidFill>
              <a:latin typeface="Poppins ExtraBold"/>
              <a:ea typeface="Poppins ExtraBold"/>
              <a:cs typeface="Poppins ExtraBold"/>
              <a:sym typeface="Poppins ExtraBold"/>
            </a:endParaRPr>
          </a:p>
          <a:p>
            <a:pPr marL="0" marR="0" lvl="0" indent="0" algn="l" rtl="0">
              <a:lnSpc>
                <a:spcPct val="100000"/>
              </a:lnSpc>
              <a:spcBef>
                <a:spcPts val="0"/>
              </a:spcBef>
              <a:spcAft>
                <a:spcPts val="0"/>
              </a:spcAft>
              <a:buNone/>
            </a:pPr>
            <a:r>
              <a:rPr lang="en" sz="4500">
                <a:solidFill>
                  <a:schemeClr val="dk2"/>
                </a:solidFill>
                <a:latin typeface="Poppins ExtraBold"/>
                <a:ea typeface="Poppins ExtraBold"/>
                <a:cs typeface="Poppins ExtraBold"/>
                <a:sym typeface="Poppins ExtraBold"/>
              </a:rPr>
              <a:t>add title</a:t>
            </a:r>
            <a:endParaRPr sz="700">
              <a:solidFill>
                <a:schemeClr val="dk2"/>
              </a:solidFill>
              <a:latin typeface="Poppins ExtraBold"/>
              <a:ea typeface="Poppins ExtraBold"/>
              <a:cs typeface="Poppins ExtraBold"/>
              <a:sym typeface="Poppins ExtraBold"/>
            </a:endParaRPr>
          </a:p>
        </p:txBody>
      </p:sp>
      <p:grpSp>
        <p:nvGrpSpPr>
          <p:cNvPr id="87" name="Google Shape;87;p19"/>
          <p:cNvGrpSpPr/>
          <p:nvPr/>
        </p:nvGrpSpPr>
        <p:grpSpPr>
          <a:xfrm>
            <a:off x="514350" y="2123875"/>
            <a:ext cx="4019383" cy="584117"/>
            <a:chOff x="0" y="2032000"/>
            <a:chExt cx="6112200" cy="1557644"/>
          </a:xfrm>
        </p:grpSpPr>
        <p:sp>
          <p:nvSpPr>
            <p:cNvPr id="88" name="Google Shape;88;p19"/>
            <p:cNvSpPr txBox="1"/>
            <p:nvPr/>
          </p:nvSpPr>
          <p:spPr>
            <a:xfrm>
              <a:off x="0" y="2032000"/>
              <a:ext cx="6112200" cy="656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600">
                  <a:solidFill>
                    <a:schemeClr val="dk1"/>
                  </a:solidFill>
                  <a:latin typeface="Gloria Hallelujah"/>
                  <a:ea typeface="Gloria Hallelujah"/>
                  <a:cs typeface="Gloria Hallelujah"/>
                  <a:sym typeface="Gloria Hallelujah"/>
                </a:rPr>
                <a:t>Add Text</a:t>
              </a:r>
              <a:endParaRPr sz="700">
                <a:solidFill>
                  <a:schemeClr val="dk1"/>
                </a:solidFill>
                <a:latin typeface="Gloria Hallelujah"/>
                <a:ea typeface="Gloria Hallelujah"/>
                <a:cs typeface="Gloria Hallelujah"/>
                <a:sym typeface="Gloria Hallelujah"/>
              </a:endParaRPr>
            </a:p>
          </p:txBody>
        </p:sp>
        <p:sp>
          <p:nvSpPr>
            <p:cNvPr id="89" name="Google Shape;89;p19"/>
            <p:cNvSpPr txBox="1"/>
            <p:nvPr/>
          </p:nvSpPr>
          <p:spPr>
            <a:xfrm>
              <a:off x="0" y="3097044"/>
              <a:ext cx="6112200" cy="4926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 sz="1200">
                  <a:solidFill>
                    <a:schemeClr val="dk1"/>
                  </a:solidFill>
                  <a:latin typeface="Poppins"/>
                  <a:ea typeface="Poppins"/>
                  <a:cs typeface="Poppins"/>
                  <a:sym typeface="Poppins"/>
                </a:rPr>
                <a:t>Add Text</a:t>
              </a:r>
              <a:endParaRPr sz="700">
                <a:solidFill>
                  <a:schemeClr val="dk1"/>
                </a:solidFill>
                <a:latin typeface="Poppins"/>
                <a:ea typeface="Poppins"/>
                <a:cs typeface="Poppins"/>
                <a:sym typeface="Poppins"/>
              </a:endParaRPr>
            </a:p>
          </p:txBody>
        </p:sp>
      </p:grpSp>
      <p:sp>
        <p:nvSpPr>
          <p:cNvPr id="90" name="Google Shape;90;p19"/>
          <p:cNvSpPr>
            <a:spLocks noGrp="1"/>
          </p:cNvSpPr>
          <p:nvPr>
            <p:ph type="pic" idx="2"/>
          </p:nvPr>
        </p:nvSpPr>
        <p:spPr>
          <a:xfrm>
            <a:off x="4628225" y="0"/>
            <a:ext cx="4534500" cy="514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1"/>
        <p:cNvGrpSpPr/>
        <p:nvPr/>
      </p:nvGrpSpPr>
      <p:grpSpPr>
        <a:xfrm>
          <a:off x="0" y="0"/>
          <a:ext cx="0" cy="0"/>
          <a:chOff x="0" y="0"/>
          <a:chExt cx="0" cy="0"/>
        </a:xfrm>
      </p:grpSpPr>
      <p:sp>
        <p:nvSpPr>
          <p:cNvPr id="92" name="Google Shape;92;p20"/>
          <p:cNvSpPr txBox="1"/>
          <p:nvPr/>
        </p:nvSpPr>
        <p:spPr>
          <a:xfrm>
            <a:off x="1389773" y="586875"/>
            <a:ext cx="6364500" cy="692700"/>
          </a:xfrm>
          <a:prstGeom prst="rect">
            <a:avLst/>
          </a:prstGeom>
          <a:noFill/>
          <a:ln>
            <a:noFill/>
          </a:ln>
        </p:spPr>
        <p:txBody>
          <a:bodyPr spcFirstLastPara="1" wrap="square" lIns="0" tIns="0" rIns="0" bIns="0" anchor="t" anchorCtr="0">
            <a:spAutoFit/>
          </a:bodyPr>
          <a:lstStyle/>
          <a:p>
            <a:pPr marL="0" marR="0" lvl="0" indent="0" algn="ctr" rtl="0">
              <a:lnSpc>
                <a:spcPct val="136000"/>
              </a:lnSpc>
              <a:spcBef>
                <a:spcPts val="0"/>
              </a:spcBef>
              <a:spcAft>
                <a:spcPts val="0"/>
              </a:spcAft>
              <a:buNone/>
            </a:pPr>
            <a:r>
              <a:rPr lang="en" sz="4500">
                <a:solidFill>
                  <a:schemeClr val="dk2"/>
                </a:solidFill>
                <a:latin typeface="Poppins ExtraBold"/>
                <a:ea typeface="Poppins ExtraBold"/>
                <a:cs typeface="Poppins ExtraBold"/>
                <a:sym typeface="Poppins ExtraBold"/>
              </a:rPr>
              <a:t>Click to Add Title</a:t>
            </a:r>
            <a:endParaRPr sz="4500">
              <a:solidFill>
                <a:schemeClr val="dk2"/>
              </a:solidFill>
              <a:latin typeface="Poppins ExtraBold"/>
              <a:ea typeface="Poppins ExtraBold"/>
              <a:cs typeface="Poppins ExtraBold"/>
              <a:sym typeface="Poppins ExtraBold"/>
            </a:endParaRPr>
          </a:p>
        </p:txBody>
      </p:sp>
      <p:grpSp>
        <p:nvGrpSpPr>
          <p:cNvPr id="93" name="Google Shape;93;p20"/>
          <p:cNvGrpSpPr/>
          <p:nvPr/>
        </p:nvGrpSpPr>
        <p:grpSpPr>
          <a:xfrm>
            <a:off x="396125" y="1889050"/>
            <a:ext cx="4019383" cy="584117"/>
            <a:chOff x="0" y="0"/>
            <a:chExt cx="6112200" cy="1557644"/>
          </a:xfrm>
        </p:grpSpPr>
        <p:sp>
          <p:nvSpPr>
            <p:cNvPr id="94" name="Google Shape;94;p20"/>
            <p:cNvSpPr txBox="1"/>
            <p:nvPr/>
          </p:nvSpPr>
          <p:spPr>
            <a:xfrm>
              <a:off x="0" y="0"/>
              <a:ext cx="61122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600">
                  <a:solidFill>
                    <a:schemeClr val="dk1"/>
                  </a:solidFill>
                  <a:latin typeface="Gloria Hallelujah"/>
                  <a:ea typeface="Gloria Hallelujah"/>
                  <a:cs typeface="Gloria Hallelujah"/>
                  <a:sym typeface="Gloria Hallelujah"/>
                </a:rPr>
                <a:t>Add Text</a:t>
              </a:r>
              <a:endParaRPr sz="700">
                <a:solidFill>
                  <a:schemeClr val="dk1"/>
                </a:solidFill>
                <a:latin typeface="Gloria Hallelujah"/>
                <a:ea typeface="Gloria Hallelujah"/>
                <a:cs typeface="Gloria Hallelujah"/>
                <a:sym typeface="Gloria Hallelujah"/>
              </a:endParaRPr>
            </a:p>
          </p:txBody>
        </p:sp>
        <p:sp>
          <p:nvSpPr>
            <p:cNvPr id="95" name="Google Shape;95;p20"/>
            <p:cNvSpPr txBox="1"/>
            <p:nvPr/>
          </p:nvSpPr>
          <p:spPr>
            <a:xfrm>
              <a:off x="0" y="1065044"/>
              <a:ext cx="6112200" cy="4926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 sz="1200">
                  <a:solidFill>
                    <a:schemeClr val="dk1"/>
                  </a:solidFill>
                  <a:latin typeface="Poppins"/>
                  <a:ea typeface="Poppins"/>
                  <a:cs typeface="Poppins"/>
                  <a:sym typeface="Poppins"/>
                </a:rPr>
                <a:t>Add Text</a:t>
              </a:r>
              <a:endParaRPr sz="700">
                <a:solidFill>
                  <a:schemeClr val="dk1"/>
                </a:solidFill>
                <a:latin typeface="Poppins"/>
                <a:ea typeface="Poppins"/>
                <a:cs typeface="Poppins"/>
                <a:sym typeface="Poppins"/>
              </a:endParaRPr>
            </a:p>
          </p:txBody>
        </p:sp>
      </p:grpSp>
      <p:grpSp>
        <p:nvGrpSpPr>
          <p:cNvPr id="96" name="Google Shape;96;p20"/>
          <p:cNvGrpSpPr/>
          <p:nvPr/>
        </p:nvGrpSpPr>
        <p:grpSpPr>
          <a:xfrm>
            <a:off x="4728500" y="1889050"/>
            <a:ext cx="4019383" cy="584117"/>
            <a:chOff x="0" y="0"/>
            <a:chExt cx="6112200" cy="1557644"/>
          </a:xfrm>
        </p:grpSpPr>
        <p:sp>
          <p:nvSpPr>
            <p:cNvPr id="97" name="Google Shape;97;p20"/>
            <p:cNvSpPr txBox="1"/>
            <p:nvPr/>
          </p:nvSpPr>
          <p:spPr>
            <a:xfrm>
              <a:off x="0" y="0"/>
              <a:ext cx="61122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600">
                  <a:solidFill>
                    <a:schemeClr val="dk1"/>
                  </a:solidFill>
                  <a:latin typeface="Gloria Hallelujah"/>
                  <a:ea typeface="Gloria Hallelujah"/>
                  <a:cs typeface="Gloria Hallelujah"/>
                  <a:sym typeface="Gloria Hallelujah"/>
                </a:rPr>
                <a:t>Add Text</a:t>
              </a:r>
              <a:endParaRPr sz="700">
                <a:solidFill>
                  <a:schemeClr val="dk1"/>
                </a:solidFill>
                <a:latin typeface="Gloria Hallelujah"/>
                <a:ea typeface="Gloria Hallelujah"/>
                <a:cs typeface="Gloria Hallelujah"/>
                <a:sym typeface="Gloria Hallelujah"/>
              </a:endParaRPr>
            </a:p>
          </p:txBody>
        </p:sp>
        <p:sp>
          <p:nvSpPr>
            <p:cNvPr id="98" name="Google Shape;98;p20"/>
            <p:cNvSpPr txBox="1"/>
            <p:nvPr/>
          </p:nvSpPr>
          <p:spPr>
            <a:xfrm>
              <a:off x="0" y="1065044"/>
              <a:ext cx="6112200" cy="4926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 sz="1200">
                  <a:solidFill>
                    <a:schemeClr val="dk1"/>
                  </a:solidFill>
                  <a:latin typeface="Poppins"/>
                  <a:ea typeface="Poppins"/>
                  <a:cs typeface="Poppins"/>
                  <a:sym typeface="Poppins"/>
                </a:rPr>
                <a:t>Add Text</a:t>
              </a:r>
              <a:endParaRPr sz="700">
                <a:solidFill>
                  <a:schemeClr val="dk1"/>
                </a:solidFill>
                <a:latin typeface="Poppins"/>
                <a:ea typeface="Poppins"/>
                <a:cs typeface="Poppins"/>
                <a:sym typeface="Poppins"/>
              </a:endParaRPr>
            </a:p>
          </p:txBody>
        </p:sp>
      </p:grpSp>
      <p:pic>
        <p:nvPicPr>
          <p:cNvPr id="99" name="Google Shape;99;p20"/>
          <p:cNvPicPr preferRelativeResize="0"/>
          <p:nvPr/>
        </p:nvPicPr>
        <p:blipFill rotWithShape="1">
          <a:blip r:embed="rId2">
            <a:alphaModFix/>
          </a:blip>
          <a:srcRect/>
          <a:stretch/>
        </p:blipFill>
        <p:spPr>
          <a:xfrm rot="1304638" flipH="1">
            <a:off x="7378675" y="3705053"/>
            <a:ext cx="2280592" cy="1053488"/>
          </a:xfrm>
          <a:prstGeom prst="rect">
            <a:avLst/>
          </a:prstGeom>
          <a:noFill/>
          <a:ln>
            <a:noFill/>
          </a:ln>
        </p:spPr>
      </p:pic>
      <p:pic>
        <p:nvPicPr>
          <p:cNvPr id="100" name="Google Shape;100;p20"/>
          <p:cNvPicPr preferRelativeResize="0"/>
          <p:nvPr/>
        </p:nvPicPr>
        <p:blipFill rotWithShape="1">
          <a:blip r:embed="rId3">
            <a:alphaModFix/>
          </a:blip>
          <a:srcRect/>
          <a:stretch/>
        </p:blipFill>
        <p:spPr>
          <a:xfrm>
            <a:off x="216801" y="3684509"/>
            <a:ext cx="1328475" cy="120768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pic>
        <p:nvPicPr>
          <p:cNvPr id="102" name="Google Shape;102;p21"/>
          <p:cNvPicPr preferRelativeResize="0"/>
          <p:nvPr/>
        </p:nvPicPr>
        <p:blipFill rotWithShape="1">
          <a:blip r:embed="rId2">
            <a:alphaModFix/>
          </a:blip>
          <a:srcRect t="13733"/>
          <a:stretch/>
        </p:blipFill>
        <p:spPr>
          <a:xfrm rot="-5400000">
            <a:off x="-132650" y="131575"/>
            <a:ext cx="5145650" cy="4880350"/>
          </a:xfrm>
          <a:prstGeom prst="rect">
            <a:avLst/>
          </a:prstGeom>
          <a:noFill/>
          <a:ln>
            <a:noFill/>
          </a:ln>
        </p:spPr>
      </p:pic>
      <p:grpSp>
        <p:nvGrpSpPr>
          <p:cNvPr id="103" name="Google Shape;103;p21"/>
          <p:cNvGrpSpPr/>
          <p:nvPr/>
        </p:nvGrpSpPr>
        <p:grpSpPr>
          <a:xfrm>
            <a:off x="1704878" y="1899699"/>
            <a:ext cx="3688988" cy="1392731"/>
            <a:chOff x="0" y="-9525"/>
            <a:chExt cx="9837300" cy="3713950"/>
          </a:xfrm>
        </p:grpSpPr>
        <p:sp>
          <p:nvSpPr>
            <p:cNvPr id="104" name="Google Shape;104;p21"/>
            <p:cNvSpPr txBox="1"/>
            <p:nvPr/>
          </p:nvSpPr>
          <p:spPr>
            <a:xfrm>
              <a:off x="0" y="-9525"/>
              <a:ext cx="9837300" cy="18471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 sz="4500">
                  <a:solidFill>
                    <a:schemeClr val="lt1"/>
                  </a:solidFill>
                  <a:latin typeface="Pacifico"/>
                  <a:ea typeface="Pacifico"/>
                  <a:cs typeface="Pacifico"/>
                  <a:sym typeface="Pacifico"/>
                </a:rPr>
                <a:t>Add Title</a:t>
              </a:r>
              <a:endParaRPr sz="700">
                <a:solidFill>
                  <a:schemeClr val="lt1"/>
                </a:solidFill>
              </a:endParaRPr>
            </a:p>
          </p:txBody>
        </p:sp>
        <p:sp>
          <p:nvSpPr>
            <p:cNvPr id="105" name="Google Shape;105;p21"/>
            <p:cNvSpPr txBox="1"/>
            <p:nvPr/>
          </p:nvSpPr>
          <p:spPr>
            <a:xfrm>
              <a:off x="0" y="2193925"/>
              <a:ext cx="7094400" cy="15105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sz="1600" b="0" i="0" u="none" strike="noStrike" cap="none">
                  <a:solidFill>
                    <a:schemeClr val="lt1"/>
                  </a:solidFill>
                  <a:latin typeface="Arial"/>
                  <a:ea typeface="Arial"/>
                  <a:cs typeface="Arial"/>
                  <a:sym typeface="Arial"/>
                </a:rPr>
                <a:t>Elaborate on what you want to discuss. </a:t>
              </a:r>
              <a:endParaRPr sz="700">
                <a:solidFill>
                  <a:schemeClr val="lt1"/>
                </a:solidFill>
              </a:endParaRPr>
            </a:p>
          </p:txBody>
        </p:sp>
      </p:grpSp>
      <p:sp>
        <p:nvSpPr>
          <p:cNvPr id="106" name="Google Shape;106;p21"/>
          <p:cNvSpPr/>
          <p:nvPr/>
        </p:nvSpPr>
        <p:spPr>
          <a:xfrm>
            <a:off x="732845" y="1856613"/>
            <a:ext cx="768876" cy="77232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0E94"/>
          </a:solidFill>
          <a:ln w="19050" cap="flat" cmpd="sng">
            <a:solidFill>
              <a:srgbClr val="3B0E94"/>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lnSpc>
                <a:spcPct val="120000"/>
              </a:lnSpc>
              <a:spcBef>
                <a:spcPts val="0"/>
              </a:spcBef>
              <a:spcAft>
                <a:spcPts val="0"/>
              </a:spcAft>
              <a:buNone/>
            </a:pPr>
            <a:r>
              <a:rPr lang="en" sz="1600">
                <a:solidFill>
                  <a:schemeClr val="dk2"/>
                </a:solidFill>
                <a:latin typeface="Poppins ExtraBold"/>
                <a:ea typeface="Poppins ExtraBold"/>
                <a:cs typeface="Poppins ExtraBold"/>
                <a:sym typeface="Poppins ExtraBold"/>
              </a:rPr>
              <a:t>xx.</a:t>
            </a:r>
            <a:endParaRPr>
              <a:latin typeface="Poppins ExtraBold"/>
              <a:ea typeface="Poppins ExtraBold"/>
              <a:cs typeface="Poppins ExtraBold"/>
              <a:sym typeface="Poppins ExtraBold"/>
            </a:endParaRPr>
          </a:p>
        </p:txBody>
      </p:sp>
      <p:pic>
        <p:nvPicPr>
          <p:cNvPr id="107" name="Google Shape;107;p21"/>
          <p:cNvPicPr preferRelativeResize="0"/>
          <p:nvPr/>
        </p:nvPicPr>
        <p:blipFill rotWithShape="1">
          <a:blip r:embed="rId3">
            <a:alphaModFix/>
          </a:blip>
          <a:srcRect/>
          <a:stretch/>
        </p:blipFill>
        <p:spPr>
          <a:xfrm rot="-1158943">
            <a:off x="7834394" y="3203622"/>
            <a:ext cx="1511360" cy="26988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8"/>
        <p:cNvGrpSpPr/>
        <p:nvPr/>
      </p:nvGrpSpPr>
      <p:grpSpPr>
        <a:xfrm>
          <a:off x="0" y="0"/>
          <a:ext cx="0" cy="0"/>
          <a:chOff x="0" y="0"/>
          <a:chExt cx="0" cy="0"/>
        </a:xfrm>
      </p:grpSpPr>
      <p:grpSp>
        <p:nvGrpSpPr>
          <p:cNvPr id="109" name="Google Shape;109;p22"/>
          <p:cNvGrpSpPr/>
          <p:nvPr/>
        </p:nvGrpSpPr>
        <p:grpSpPr>
          <a:xfrm>
            <a:off x="565172" y="3193843"/>
            <a:ext cx="8013498" cy="1949621"/>
            <a:chOff x="0" y="-47625"/>
            <a:chExt cx="4221185" cy="1026981"/>
          </a:xfrm>
        </p:grpSpPr>
        <p:sp>
          <p:nvSpPr>
            <p:cNvPr id="110" name="Google Shape;110;p22"/>
            <p:cNvSpPr/>
            <p:nvPr/>
          </p:nvSpPr>
          <p:spPr>
            <a:xfrm>
              <a:off x="0" y="0"/>
              <a:ext cx="4221185" cy="979356"/>
            </a:xfrm>
            <a:custGeom>
              <a:avLst/>
              <a:gdLst/>
              <a:ahLst/>
              <a:cxnLst/>
              <a:rect l="l" t="t" r="r" b="b"/>
              <a:pathLst>
                <a:path w="4221185" h="979356" extrusionOk="0">
                  <a:moveTo>
                    <a:pt x="0" y="0"/>
                  </a:moveTo>
                  <a:lnTo>
                    <a:pt x="4221185" y="0"/>
                  </a:lnTo>
                  <a:lnTo>
                    <a:pt x="4221185" y="979356"/>
                  </a:lnTo>
                  <a:lnTo>
                    <a:pt x="0" y="979356"/>
                  </a:lnTo>
                  <a:close/>
                </a:path>
              </a:pathLst>
            </a:custGeom>
            <a:solidFill>
              <a:srgbClr val="3B0E94"/>
            </a:solidFill>
            <a:ln>
              <a:noFill/>
            </a:ln>
          </p:spPr>
        </p:sp>
        <p:sp>
          <p:nvSpPr>
            <p:cNvPr id="111" name="Google Shape;111;p22"/>
            <p:cNvSpPr txBox="1"/>
            <p:nvPr/>
          </p:nvSpPr>
          <p:spPr>
            <a:xfrm>
              <a:off x="0" y="-47625"/>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86611"/>
                </a:lnSpc>
                <a:spcBef>
                  <a:spcPts val="0"/>
                </a:spcBef>
                <a:spcAft>
                  <a:spcPts val="0"/>
                </a:spcAft>
                <a:buNone/>
              </a:pPr>
              <a:endParaRPr sz="900" b="0" i="0" u="none" strike="noStrike" cap="none">
                <a:solidFill>
                  <a:srgbClr val="191919"/>
                </a:solidFill>
                <a:latin typeface="Calibri"/>
                <a:ea typeface="Calibri"/>
                <a:cs typeface="Calibri"/>
                <a:sym typeface="Calibri"/>
              </a:endParaRPr>
            </a:p>
          </p:txBody>
        </p:sp>
      </p:grpSp>
      <p:grpSp>
        <p:nvGrpSpPr>
          <p:cNvPr id="112" name="Google Shape;112;p22"/>
          <p:cNvGrpSpPr/>
          <p:nvPr/>
        </p:nvGrpSpPr>
        <p:grpSpPr>
          <a:xfrm>
            <a:off x="682668" y="3450296"/>
            <a:ext cx="7778700" cy="1178130"/>
            <a:chOff x="0" y="-9525"/>
            <a:chExt cx="20743200" cy="3141679"/>
          </a:xfrm>
        </p:grpSpPr>
        <p:sp>
          <p:nvSpPr>
            <p:cNvPr id="113" name="Google Shape;113;p22"/>
            <p:cNvSpPr txBox="1"/>
            <p:nvPr/>
          </p:nvSpPr>
          <p:spPr>
            <a:xfrm>
              <a:off x="0" y="-9525"/>
              <a:ext cx="20743200" cy="1847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FFFF"/>
                  </a:solidFill>
                  <a:latin typeface="Poppins ExtraBold"/>
                  <a:ea typeface="Poppins ExtraBold"/>
                  <a:cs typeface="Poppins ExtraBold"/>
                  <a:sym typeface="Poppins ExtraBold"/>
                </a:rPr>
                <a:t>Click to add title</a:t>
              </a:r>
              <a:endParaRPr sz="700">
                <a:latin typeface="Poppins ExtraBold"/>
                <a:ea typeface="Poppins ExtraBold"/>
                <a:cs typeface="Poppins ExtraBold"/>
                <a:sym typeface="Poppins ExtraBold"/>
              </a:endParaRPr>
            </a:p>
          </p:txBody>
        </p:sp>
        <p:sp>
          <p:nvSpPr>
            <p:cNvPr id="114" name="Google Shape;114;p22"/>
            <p:cNvSpPr txBox="1"/>
            <p:nvPr/>
          </p:nvSpPr>
          <p:spPr>
            <a:xfrm>
              <a:off x="0" y="2393254"/>
              <a:ext cx="20743200" cy="7389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 sz="1800" b="1">
                  <a:solidFill>
                    <a:srgbClr val="FFFFFF"/>
                  </a:solidFill>
                  <a:latin typeface="Gloria Hallelujah"/>
                  <a:ea typeface="Gloria Hallelujah"/>
                  <a:cs typeface="Gloria Hallelujah"/>
                  <a:sym typeface="Gloria Hallelujah"/>
                </a:rPr>
                <a:t>Add text</a:t>
              </a:r>
              <a:endParaRPr sz="700" b="1">
                <a:latin typeface="Gloria Hallelujah"/>
                <a:ea typeface="Gloria Hallelujah"/>
                <a:cs typeface="Gloria Hallelujah"/>
                <a:sym typeface="Gloria Hallelujah"/>
              </a:endParaRPr>
            </a:p>
          </p:txBody>
        </p:sp>
      </p:grpSp>
      <p:sp>
        <p:nvSpPr>
          <p:cNvPr id="115" name="Google Shape;115;p22"/>
          <p:cNvSpPr>
            <a:spLocks noGrp="1"/>
          </p:cNvSpPr>
          <p:nvPr>
            <p:ph type="pic" idx="2"/>
          </p:nvPr>
        </p:nvSpPr>
        <p:spPr>
          <a:xfrm>
            <a:off x="2089950" y="0"/>
            <a:ext cx="4964100" cy="32790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sp>
        <p:nvSpPr>
          <p:cNvPr id="117" name="Google Shape;117;p23"/>
          <p:cNvSpPr txBox="1"/>
          <p:nvPr/>
        </p:nvSpPr>
        <p:spPr>
          <a:xfrm>
            <a:off x="3158247" y="1402925"/>
            <a:ext cx="2827500" cy="20673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 sz="4500">
                <a:solidFill>
                  <a:schemeClr val="dk1"/>
                </a:solidFill>
                <a:latin typeface="Poppins ExtraBold"/>
                <a:ea typeface="Poppins ExtraBold"/>
                <a:cs typeface="Poppins ExtraBold"/>
                <a:sym typeface="Poppins ExtraBold"/>
              </a:rPr>
              <a:t>XX%</a:t>
            </a:r>
            <a:endParaRPr sz="700">
              <a:solidFill>
                <a:schemeClr val="dk1"/>
              </a:solidFill>
              <a:latin typeface="Poppins ExtraBold"/>
              <a:ea typeface="Poppins ExtraBold"/>
              <a:cs typeface="Poppins ExtraBold"/>
              <a:sym typeface="Poppins ExtraBold"/>
            </a:endParaRPr>
          </a:p>
        </p:txBody>
      </p:sp>
      <p:sp>
        <p:nvSpPr>
          <p:cNvPr id="118" name="Google Shape;118;p23"/>
          <p:cNvSpPr txBox="1"/>
          <p:nvPr/>
        </p:nvSpPr>
        <p:spPr>
          <a:xfrm>
            <a:off x="3071997" y="3674125"/>
            <a:ext cx="3000000" cy="3540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1100">
                <a:solidFill>
                  <a:schemeClr val="dk1"/>
                </a:solidFill>
                <a:latin typeface="Poppins"/>
                <a:ea typeface="Poppins"/>
                <a:cs typeface="Poppins"/>
                <a:sym typeface="Poppins"/>
              </a:rPr>
              <a:t>Click to add text</a:t>
            </a:r>
            <a:endParaRPr sz="700">
              <a:solidFill>
                <a:schemeClr val="dk1"/>
              </a:solidFill>
              <a:latin typeface="Poppins"/>
              <a:ea typeface="Poppins"/>
              <a:cs typeface="Poppins"/>
              <a:sym typeface="Poppins"/>
            </a:endParaRPr>
          </a:p>
        </p:txBody>
      </p:sp>
      <p:sp>
        <p:nvSpPr>
          <p:cNvPr id="119" name="Google Shape;119;p23"/>
          <p:cNvSpPr txBox="1"/>
          <p:nvPr/>
        </p:nvSpPr>
        <p:spPr>
          <a:xfrm>
            <a:off x="3579897" y="3206800"/>
            <a:ext cx="1984200" cy="400200"/>
          </a:xfrm>
          <a:prstGeom prst="rect">
            <a:avLst/>
          </a:prstGeom>
          <a:noFill/>
          <a:ln>
            <a:noFill/>
          </a:ln>
        </p:spPr>
        <p:txBody>
          <a:bodyPr spcFirstLastPara="1" wrap="square" lIns="91425" tIns="91425" rIns="91425" bIns="91425" anchor="t" anchorCtr="0">
            <a:spAutoFit/>
          </a:bodyPr>
          <a:lstStyle/>
          <a:p>
            <a:pPr marL="0" lvl="0" indent="0" algn="ctr" rtl="0">
              <a:lnSpc>
                <a:spcPct val="140014"/>
              </a:lnSpc>
              <a:spcBef>
                <a:spcPts val="0"/>
              </a:spcBef>
              <a:spcAft>
                <a:spcPts val="0"/>
              </a:spcAft>
              <a:buNone/>
            </a:pPr>
            <a:r>
              <a:rPr lang="en">
                <a:solidFill>
                  <a:srgbClr val="3B0E94"/>
                </a:solidFill>
                <a:latin typeface="Gloria Hallelujah"/>
                <a:ea typeface="Gloria Hallelujah"/>
                <a:cs typeface="Gloria Hallelujah"/>
                <a:sym typeface="Gloria Hallelujah"/>
              </a:rPr>
              <a:t>Click to Add Title</a:t>
            </a:r>
            <a:endParaRPr sz="700">
              <a:solidFill>
                <a:srgbClr val="3B0E94"/>
              </a:solidFill>
              <a:latin typeface="Gloria Hallelujah"/>
              <a:ea typeface="Gloria Hallelujah"/>
              <a:cs typeface="Gloria Hallelujah"/>
              <a:sym typeface="Gloria Hallelujah"/>
            </a:endParaRPr>
          </a:p>
        </p:txBody>
      </p:sp>
      <p:sp>
        <p:nvSpPr>
          <p:cNvPr id="120" name="Google Shape;120;p23"/>
          <p:cNvSpPr txBox="1"/>
          <p:nvPr/>
        </p:nvSpPr>
        <p:spPr>
          <a:xfrm>
            <a:off x="1389773" y="586875"/>
            <a:ext cx="6364500" cy="692700"/>
          </a:xfrm>
          <a:prstGeom prst="rect">
            <a:avLst/>
          </a:prstGeom>
          <a:noFill/>
          <a:ln>
            <a:noFill/>
          </a:ln>
        </p:spPr>
        <p:txBody>
          <a:bodyPr spcFirstLastPara="1" wrap="square" lIns="0" tIns="0" rIns="0" bIns="0" anchor="t" anchorCtr="0">
            <a:spAutoFit/>
          </a:bodyPr>
          <a:lstStyle/>
          <a:p>
            <a:pPr marL="0" marR="0" lvl="0" indent="0" algn="ctr" rtl="0">
              <a:lnSpc>
                <a:spcPct val="136000"/>
              </a:lnSpc>
              <a:spcBef>
                <a:spcPts val="0"/>
              </a:spcBef>
              <a:spcAft>
                <a:spcPts val="0"/>
              </a:spcAft>
              <a:buNone/>
            </a:pPr>
            <a:r>
              <a:rPr lang="en" sz="4500">
                <a:solidFill>
                  <a:schemeClr val="dk2"/>
                </a:solidFill>
                <a:latin typeface="Poppins ExtraBold"/>
                <a:ea typeface="Poppins ExtraBold"/>
                <a:cs typeface="Poppins ExtraBold"/>
                <a:sym typeface="Poppins ExtraBold"/>
              </a:rPr>
              <a:t>Click to Add Title</a:t>
            </a:r>
            <a:endParaRPr sz="4500">
              <a:solidFill>
                <a:schemeClr val="dk2"/>
              </a:solidFill>
              <a:latin typeface="Poppins ExtraBold"/>
              <a:ea typeface="Poppins ExtraBold"/>
              <a:cs typeface="Poppins ExtraBold"/>
              <a:sym typeface="Poppins ExtraBold"/>
            </a:endParaRPr>
          </a:p>
        </p:txBody>
      </p:sp>
      <p:pic>
        <p:nvPicPr>
          <p:cNvPr id="121" name="Google Shape;121;p23"/>
          <p:cNvPicPr preferRelativeResize="0"/>
          <p:nvPr/>
        </p:nvPicPr>
        <p:blipFill rotWithShape="1">
          <a:blip r:embed="rId2">
            <a:alphaModFix/>
          </a:blip>
          <a:srcRect/>
          <a:stretch/>
        </p:blipFill>
        <p:spPr>
          <a:xfrm rot="1228809">
            <a:off x="7355839" y="2532106"/>
            <a:ext cx="1605713" cy="2973532"/>
          </a:xfrm>
          <a:prstGeom prst="rect">
            <a:avLst/>
          </a:prstGeom>
          <a:noFill/>
          <a:ln>
            <a:noFill/>
          </a:ln>
        </p:spPr>
      </p:pic>
      <p:pic>
        <p:nvPicPr>
          <p:cNvPr id="122" name="Google Shape;122;p23"/>
          <p:cNvPicPr preferRelativeResize="0"/>
          <p:nvPr/>
        </p:nvPicPr>
        <p:blipFill rotWithShape="1">
          <a:blip r:embed="rId3">
            <a:alphaModFix/>
          </a:blip>
          <a:srcRect/>
          <a:stretch/>
        </p:blipFill>
        <p:spPr>
          <a:xfrm>
            <a:off x="318519" y="3606996"/>
            <a:ext cx="1389776" cy="121792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24"/>
          <p:cNvSpPr txBox="1"/>
          <p:nvPr/>
        </p:nvSpPr>
        <p:spPr>
          <a:xfrm>
            <a:off x="1413450" y="509600"/>
            <a:ext cx="63171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500">
                <a:solidFill>
                  <a:srgbClr val="FFE000"/>
                </a:solidFill>
                <a:latin typeface="Poppins ExtraBold"/>
                <a:ea typeface="Poppins ExtraBold"/>
                <a:cs typeface="Poppins ExtraBold"/>
                <a:sym typeface="Poppins ExtraBold"/>
              </a:rPr>
              <a:t>Click to add title</a:t>
            </a:r>
            <a:endParaRPr sz="700">
              <a:solidFill>
                <a:srgbClr val="FFE000"/>
              </a:solidFill>
              <a:latin typeface="Poppins ExtraBold"/>
              <a:ea typeface="Poppins ExtraBold"/>
              <a:cs typeface="Poppins ExtraBold"/>
              <a:sym typeface="Poppins ExtraBold"/>
            </a:endParaRPr>
          </a:p>
        </p:txBody>
      </p:sp>
      <p:grpSp>
        <p:nvGrpSpPr>
          <p:cNvPr id="125" name="Google Shape;125;p24"/>
          <p:cNvGrpSpPr/>
          <p:nvPr/>
        </p:nvGrpSpPr>
        <p:grpSpPr>
          <a:xfrm>
            <a:off x="2562300" y="1361875"/>
            <a:ext cx="4019383" cy="584117"/>
            <a:chOff x="0" y="0"/>
            <a:chExt cx="6112200" cy="1557644"/>
          </a:xfrm>
        </p:grpSpPr>
        <p:sp>
          <p:nvSpPr>
            <p:cNvPr id="126" name="Google Shape;126;p24"/>
            <p:cNvSpPr txBox="1"/>
            <p:nvPr/>
          </p:nvSpPr>
          <p:spPr>
            <a:xfrm>
              <a:off x="0" y="0"/>
              <a:ext cx="6112200" cy="656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600" b="1">
                  <a:solidFill>
                    <a:srgbClr val="3B0E94"/>
                  </a:solidFill>
                  <a:latin typeface="Gloria Hallelujah"/>
                  <a:ea typeface="Gloria Hallelujah"/>
                  <a:cs typeface="Gloria Hallelujah"/>
                  <a:sym typeface="Gloria Hallelujah"/>
                </a:rPr>
                <a:t>Add Text</a:t>
              </a:r>
              <a:endParaRPr sz="700" b="1">
                <a:solidFill>
                  <a:srgbClr val="3B0E94"/>
                </a:solidFill>
                <a:latin typeface="Gloria Hallelujah"/>
                <a:ea typeface="Gloria Hallelujah"/>
                <a:cs typeface="Gloria Hallelujah"/>
                <a:sym typeface="Gloria Hallelujah"/>
              </a:endParaRPr>
            </a:p>
          </p:txBody>
        </p:sp>
        <p:sp>
          <p:nvSpPr>
            <p:cNvPr id="127" name="Google Shape;127;p24"/>
            <p:cNvSpPr txBox="1"/>
            <p:nvPr/>
          </p:nvSpPr>
          <p:spPr>
            <a:xfrm>
              <a:off x="0" y="1065044"/>
              <a:ext cx="6112200" cy="4926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 sz="1200">
                  <a:solidFill>
                    <a:schemeClr val="dk1"/>
                  </a:solidFill>
                  <a:latin typeface="Poppins"/>
                  <a:ea typeface="Poppins"/>
                  <a:cs typeface="Poppins"/>
                  <a:sym typeface="Poppins"/>
                </a:rPr>
                <a:t>Add Text</a:t>
              </a:r>
              <a:endParaRPr sz="700">
                <a:solidFill>
                  <a:schemeClr val="dk1"/>
                </a:solidFill>
                <a:latin typeface="Poppins"/>
                <a:ea typeface="Poppins"/>
                <a:cs typeface="Poppins"/>
                <a:sym typeface="Poppins"/>
              </a:endParaRPr>
            </a:p>
          </p:txBody>
        </p:sp>
      </p:grpSp>
      <p:pic>
        <p:nvPicPr>
          <p:cNvPr id="128" name="Google Shape;128;p24"/>
          <p:cNvPicPr preferRelativeResize="0"/>
          <p:nvPr/>
        </p:nvPicPr>
        <p:blipFill rotWithShape="1">
          <a:blip r:embed="rId2">
            <a:alphaModFix/>
          </a:blip>
          <a:srcRect/>
          <a:stretch/>
        </p:blipFill>
        <p:spPr>
          <a:xfrm>
            <a:off x="206118" y="3200572"/>
            <a:ext cx="1776900" cy="1942926"/>
          </a:xfrm>
          <a:prstGeom prst="rect">
            <a:avLst/>
          </a:prstGeom>
          <a:noFill/>
          <a:ln>
            <a:noFill/>
          </a:ln>
        </p:spPr>
      </p:pic>
      <p:pic>
        <p:nvPicPr>
          <p:cNvPr id="129" name="Google Shape;129;p24"/>
          <p:cNvPicPr preferRelativeResize="0"/>
          <p:nvPr/>
        </p:nvPicPr>
        <p:blipFill rotWithShape="1">
          <a:blip r:embed="rId3">
            <a:alphaModFix/>
          </a:blip>
          <a:srcRect/>
          <a:stretch/>
        </p:blipFill>
        <p:spPr>
          <a:xfrm rot="607862">
            <a:off x="7652520" y="3836041"/>
            <a:ext cx="1215240" cy="110476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25"/>
            <a:ext cx="4455900" cy="571500"/>
          </a:xfrm>
          <a:prstGeom prst="rect">
            <a:avLst/>
          </a:prstGeom>
          <a:noFill/>
          <a:ln>
            <a:noFill/>
          </a:ln>
        </p:spPr>
        <p:txBody>
          <a:bodyPr spcFirstLastPara="1" wrap="square" lIns="45725" tIns="22850" rIns="45725" bIns="22850" anchor="ctr" anchorCtr="0">
            <a:normAutofit/>
          </a:bodyPr>
          <a:lstStyle>
            <a:lvl1pPr marR="0" lvl="0" algn="ctr" rtl="0">
              <a:lnSpc>
                <a:spcPct val="115000"/>
              </a:lnSpc>
              <a:spcBef>
                <a:spcPts val="0"/>
              </a:spcBef>
              <a:spcAft>
                <a:spcPts val="0"/>
              </a:spcAft>
              <a:buClr>
                <a:schemeClr val="dk1"/>
              </a:buClr>
              <a:buSzPts val="2200"/>
              <a:buFont typeface="Poppins ExtraBold"/>
              <a:buNone/>
              <a:defRPr sz="2200" i="0" u="none" strike="noStrike" cap="none">
                <a:solidFill>
                  <a:schemeClr val="dk1"/>
                </a:solidFill>
                <a:latin typeface="Poppins ExtraBold"/>
                <a:ea typeface="Poppins ExtraBold"/>
                <a:cs typeface="Poppins ExtraBold"/>
                <a:sym typeface="Poppins ExtraBold"/>
              </a:defRPr>
            </a:lvl1pPr>
            <a:lvl2pPr lvl="1">
              <a:spcBef>
                <a:spcPts val="0"/>
              </a:spcBef>
              <a:spcAft>
                <a:spcPts val="0"/>
              </a:spcAft>
              <a:buSzPts val="700"/>
              <a:buFont typeface="Poppins ExtraBold"/>
              <a:buNone/>
              <a:defRPr sz="900">
                <a:latin typeface="Poppins ExtraBold"/>
                <a:ea typeface="Poppins ExtraBold"/>
                <a:cs typeface="Poppins ExtraBold"/>
                <a:sym typeface="Poppins ExtraBold"/>
              </a:defRPr>
            </a:lvl2pPr>
            <a:lvl3pPr lvl="2">
              <a:spcBef>
                <a:spcPts val="0"/>
              </a:spcBef>
              <a:spcAft>
                <a:spcPts val="0"/>
              </a:spcAft>
              <a:buSzPts val="700"/>
              <a:buFont typeface="Poppins ExtraBold"/>
              <a:buNone/>
              <a:defRPr sz="900">
                <a:latin typeface="Poppins ExtraBold"/>
                <a:ea typeface="Poppins ExtraBold"/>
                <a:cs typeface="Poppins ExtraBold"/>
                <a:sym typeface="Poppins ExtraBold"/>
              </a:defRPr>
            </a:lvl3pPr>
            <a:lvl4pPr lvl="3">
              <a:spcBef>
                <a:spcPts val="0"/>
              </a:spcBef>
              <a:spcAft>
                <a:spcPts val="0"/>
              </a:spcAft>
              <a:buSzPts val="700"/>
              <a:buFont typeface="Poppins ExtraBold"/>
              <a:buNone/>
              <a:defRPr sz="900">
                <a:latin typeface="Poppins ExtraBold"/>
                <a:ea typeface="Poppins ExtraBold"/>
                <a:cs typeface="Poppins ExtraBold"/>
                <a:sym typeface="Poppins ExtraBold"/>
              </a:defRPr>
            </a:lvl4pPr>
            <a:lvl5pPr lvl="4">
              <a:spcBef>
                <a:spcPts val="0"/>
              </a:spcBef>
              <a:spcAft>
                <a:spcPts val="0"/>
              </a:spcAft>
              <a:buSzPts val="700"/>
              <a:buFont typeface="Poppins ExtraBold"/>
              <a:buNone/>
              <a:defRPr sz="900">
                <a:latin typeface="Poppins ExtraBold"/>
                <a:ea typeface="Poppins ExtraBold"/>
                <a:cs typeface="Poppins ExtraBold"/>
                <a:sym typeface="Poppins ExtraBold"/>
              </a:defRPr>
            </a:lvl5pPr>
            <a:lvl6pPr lvl="5">
              <a:spcBef>
                <a:spcPts val="0"/>
              </a:spcBef>
              <a:spcAft>
                <a:spcPts val="0"/>
              </a:spcAft>
              <a:buSzPts val="700"/>
              <a:buFont typeface="Poppins ExtraBold"/>
              <a:buNone/>
              <a:defRPr sz="900">
                <a:latin typeface="Poppins ExtraBold"/>
                <a:ea typeface="Poppins ExtraBold"/>
                <a:cs typeface="Poppins ExtraBold"/>
                <a:sym typeface="Poppins ExtraBold"/>
              </a:defRPr>
            </a:lvl6pPr>
            <a:lvl7pPr lvl="6">
              <a:spcBef>
                <a:spcPts val="0"/>
              </a:spcBef>
              <a:spcAft>
                <a:spcPts val="0"/>
              </a:spcAft>
              <a:buSzPts val="700"/>
              <a:buFont typeface="Poppins ExtraBold"/>
              <a:buNone/>
              <a:defRPr sz="900">
                <a:latin typeface="Poppins ExtraBold"/>
                <a:ea typeface="Poppins ExtraBold"/>
                <a:cs typeface="Poppins ExtraBold"/>
                <a:sym typeface="Poppins ExtraBold"/>
              </a:defRPr>
            </a:lvl7pPr>
            <a:lvl8pPr lvl="7">
              <a:spcBef>
                <a:spcPts val="0"/>
              </a:spcBef>
              <a:spcAft>
                <a:spcPts val="0"/>
              </a:spcAft>
              <a:buSzPts val="700"/>
              <a:buFont typeface="Poppins ExtraBold"/>
              <a:buNone/>
              <a:defRPr sz="900">
                <a:latin typeface="Poppins ExtraBold"/>
                <a:ea typeface="Poppins ExtraBold"/>
                <a:cs typeface="Poppins ExtraBold"/>
                <a:sym typeface="Poppins ExtraBold"/>
              </a:defRPr>
            </a:lvl8pPr>
            <a:lvl9pPr lvl="8">
              <a:spcBef>
                <a:spcPts val="0"/>
              </a:spcBef>
              <a:spcAft>
                <a:spcPts val="0"/>
              </a:spcAft>
              <a:buSzPts val="700"/>
              <a:buFont typeface="Poppins ExtraBold"/>
              <a:buNone/>
              <a:defRPr sz="900">
                <a:latin typeface="Poppins ExtraBold"/>
                <a:ea typeface="Poppins ExtraBold"/>
                <a:cs typeface="Poppins ExtraBold"/>
                <a:sym typeface="Poppins ExtraBold"/>
              </a:defRPr>
            </a:lvl9pPr>
          </a:lstStyle>
          <a:p>
            <a:endParaRPr/>
          </a:p>
        </p:txBody>
      </p:sp>
      <p:sp>
        <p:nvSpPr>
          <p:cNvPr id="52" name="Google Shape;52;p13"/>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Gloria Hallelujah"/>
              <a:buChar char="•"/>
              <a:defRPr sz="1600" i="0" u="none" strike="noStrike" cap="none">
                <a:solidFill>
                  <a:schemeClr val="dk1"/>
                </a:solidFill>
                <a:latin typeface="Gloria Hallelujah"/>
                <a:ea typeface="Gloria Hallelujah"/>
                <a:cs typeface="Gloria Hallelujah"/>
                <a:sym typeface="Gloria Hallelujah"/>
              </a:defRPr>
            </a:lvl1pPr>
            <a:lvl2pPr marL="914400" marR="0" lvl="1" indent="-317500" algn="l" rtl="0">
              <a:spcBef>
                <a:spcPts val="300"/>
              </a:spcBef>
              <a:spcAft>
                <a:spcPts val="0"/>
              </a:spcAft>
              <a:buClr>
                <a:schemeClr val="dk1"/>
              </a:buClr>
              <a:buSzPts val="1400"/>
              <a:buFont typeface="Poppins"/>
              <a:buChar char="–"/>
              <a:defRPr sz="1400" i="0" u="none" strike="noStrike" cap="none">
                <a:solidFill>
                  <a:schemeClr val="dk1"/>
                </a:solidFill>
                <a:latin typeface="Poppins"/>
                <a:ea typeface="Poppins"/>
                <a:cs typeface="Poppins"/>
                <a:sym typeface="Poppins"/>
              </a:defRPr>
            </a:lvl2pPr>
            <a:lvl3pPr marL="1371600" marR="0" lvl="2" indent="-304800" algn="l" rtl="0">
              <a:spcBef>
                <a:spcPts val="200"/>
              </a:spcBef>
              <a:spcAft>
                <a:spcPts val="0"/>
              </a:spcAft>
              <a:buClr>
                <a:schemeClr val="dk1"/>
              </a:buClr>
              <a:buSzPts val="1200"/>
              <a:buFont typeface="Poppins"/>
              <a:buChar char="•"/>
              <a:defRPr sz="1200" i="0" u="none" strike="noStrike" cap="none">
                <a:solidFill>
                  <a:schemeClr val="dk1"/>
                </a:solidFill>
                <a:latin typeface="Poppins"/>
                <a:ea typeface="Poppins"/>
                <a:cs typeface="Poppins"/>
                <a:sym typeface="Poppins"/>
              </a:defRPr>
            </a:lvl3pPr>
            <a:lvl4pPr marL="1828800" marR="0" lvl="3" indent="-292100" algn="l" rtl="0">
              <a:spcBef>
                <a:spcPts val="200"/>
              </a:spcBef>
              <a:spcAft>
                <a:spcPts val="0"/>
              </a:spcAft>
              <a:buClr>
                <a:schemeClr val="dk1"/>
              </a:buClr>
              <a:buSzPts val="1000"/>
              <a:buFont typeface="Poppins"/>
              <a:buChar char="–"/>
              <a:defRPr sz="1000" i="0" u="none" strike="noStrike" cap="none">
                <a:solidFill>
                  <a:schemeClr val="dk1"/>
                </a:solidFill>
                <a:latin typeface="Poppins"/>
                <a:ea typeface="Poppins"/>
                <a:cs typeface="Poppins"/>
                <a:sym typeface="Poppins"/>
              </a:defRPr>
            </a:lvl4pPr>
            <a:lvl5pPr marL="2286000" marR="0" lvl="4" indent="-292100" algn="l" rtl="0">
              <a:spcBef>
                <a:spcPts val="200"/>
              </a:spcBef>
              <a:spcAft>
                <a:spcPts val="0"/>
              </a:spcAft>
              <a:buClr>
                <a:schemeClr val="dk1"/>
              </a:buClr>
              <a:buSzPts val="1000"/>
              <a:buFont typeface="Poppins"/>
              <a:buChar char="»"/>
              <a:defRPr sz="1000" i="0" u="none" strike="noStrike" cap="none">
                <a:solidFill>
                  <a:schemeClr val="dk1"/>
                </a:solidFill>
                <a:latin typeface="Poppins"/>
                <a:ea typeface="Poppins"/>
                <a:cs typeface="Poppins"/>
                <a:sym typeface="Poppins"/>
              </a:defRPr>
            </a:lvl5pPr>
            <a:lvl6pPr marL="2743200" marR="0" lvl="5" indent="-292100" algn="l" rtl="0">
              <a:spcBef>
                <a:spcPts val="200"/>
              </a:spcBef>
              <a:spcAft>
                <a:spcPts val="0"/>
              </a:spcAft>
              <a:buClr>
                <a:schemeClr val="dk1"/>
              </a:buClr>
              <a:buSzPts val="1000"/>
              <a:buFont typeface="Poppins"/>
              <a:buChar char="•"/>
              <a:defRPr sz="1000" i="0" u="none" strike="noStrike" cap="none">
                <a:solidFill>
                  <a:schemeClr val="dk1"/>
                </a:solidFill>
                <a:latin typeface="Poppins"/>
                <a:ea typeface="Poppins"/>
                <a:cs typeface="Poppins"/>
                <a:sym typeface="Poppins"/>
              </a:defRPr>
            </a:lvl6pPr>
            <a:lvl7pPr marL="3200400" marR="0" lvl="6" indent="-292100" algn="l" rtl="0">
              <a:spcBef>
                <a:spcPts val="200"/>
              </a:spcBef>
              <a:spcAft>
                <a:spcPts val="0"/>
              </a:spcAft>
              <a:buClr>
                <a:schemeClr val="dk1"/>
              </a:buClr>
              <a:buSzPts val="1000"/>
              <a:buFont typeface="Poppins"/>
              <a:buChar char="•"/>
              <a:defRPr sz="1000" i="0" u="none" strike="noStrike" cap="none">
                <a:solidFill>
                  <a:schemeClr val="dk1"/>
                </a:solidFill>
                <a:latin typeface="Poppins"/>
                <a:ea typeface="Poppins"/>
                <a:cs typeface="Poppins"/>
                <a:sym typeface="Poppins"/>
              </a:defRPr>
            </a:lvl7pPr>
            <a:lvl8pPr marL="3657600" marR="0" lvl="7" indent="-292100" algn="l" rtl="0">
              <a:spcBef>
                <a:spcPts val="200"/>
              </a:spcBef>
              <a:spcAft>
                <a:spcPts val="0"/>
              </a:spcAft>
              <a:buClr>
                <a:schemeClr val="dk1"/>
              </a:buClr>
              <a:buSzPts val="1000"/>
              <a:buFont typeface="Poppins"/>
              <a:buChar char="•"/>
              <a:defRPr sz="1000" i="0" u="none" strike="noStrike" cap="none">
                <a:solidFill>
                  <a:schemeClr val="dk1"/>
                </a:solidFill>
                <a:latin typeface="Poppins"/>
                <a:ea typeface="Poppins"/>
                <a:cs typeface="Poppins"/>
                <a:sym typeface="Poppins"/>
              </a:defRPr>
            </a:lvl8pPr>
            <a:lvl9pPr marL="4114800" marR="0" lvl="8" indent="-292100" algn="l" rtl="0">
              <a:spcBef>
                <a:spcPts val="200"/>
              </a:spcBef>
              <a:spcAft>
                <a:spcPts val="0"/>
              </a:spcAft>
              <a:buClr>
                <a:schemeClr val="dk1"/>
              </a:buClr>
              <a:buSzPts val="1000"/>
              <a:buFont typeface="Poppins"/>
              <a:buChar char="•"/>
              <a:defRPr sz="1000" i="0" u="none" strike="noStrike" cap="none">
                <a:solidFill>
                  <a:schemeClr val="dk1"/>
                </a:solidFill>
                <a:latin typeface="Poppins"/>
                <a:ea typeface="Poppins"/>
                <a:cs typeface="Poppins"/>
                <a:sym typeface="Poppins"/>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lnSpc>
                <a:spcPct val="115000"/>
              </a:lnSpc>
              <a:spcBef>
                <a:spcPts val="0"/>
              </a:spcBef>
              <a:spcAft>
                <a:spcPts val="0"/>
              </a:spcAft>
              <a:buSzPts val="700"/>
              <a:buFont typeface="Poppins"/>
              <a:buNone/>
              <a:defRPr sz="600" i="0" u="none" strike="noStrike" cap="none">
                <a:solidFill>
                  <a:srgbClr val="888888"/>
                </a:solidFill>
                <a:latin typeface="Poppins"/>
                <a:ea typeface="Poppins"/>
                <a:cs typeface="Poppins"/>
                <a:sym typeface="Poppins"/>
              </a:defRPr>
            </a:lvl1pPr>
            <a:lvl2pPr marR="0" lvl="1"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2pPr>
            <a:lvl3pPr marR="0" lvl="2"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3pPr>
            <a:lvl4pPr marR="0" lvl="3"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4pPr>
            <a:lvl5pPr marR="0" lvl="4"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5pPr>
            <a:lvl6pPr marR="0" lvl="5"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6pPr>
            <a:lvl7pPr marR="0" lvl="6"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7pPr>
            <a:lvl8pPr marR="0" lvl="7"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8pPr>
            <a:lvl9pPr marR="0" lvl="8"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lnSpc>
                <a:spcPct val="115000"/>
              </a:lnSpc>
              <a:spcBef>
                <a:spcPts val="0"/>
              </a:spcBef>
              <a:spcAft>
                <a:spcPts val="0"/>
              </a:spcAft>
              <a:buSzPts val="700"/>
              <a:buFont typeface="Poppins"/>
              <a:buNone/>
              <a:defRPr sz="600" i="0" u="none" strike="noStrike" cap="none">
                <a:solidFill>
                  <a:srgbClr val="888888"/>
                </a:solidFill>
                <a:latin typeface="Poppins"/>
                <a:ea typeface="Poppins"/>
                <a:cs typeface="Poppins"/>
                <a:sym typeface="Poppins"/>
              </a:defRPr>
            </a:lvl1pPr>
            <a:lvl2pPr marR="0" lvl="1"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2pPr>
            <a:lvl3pPr marR="0" lvl="2"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3pPr>
            <a:lvl4pPr marR="0" lvl="3"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4pPr>
            <a:lvl5pPr marR="0" lvl="4"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5pPr>
            <a:lvl6pPr marR="0" lvl="5"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6pPr>
            <a:lvl7pPr marR="0" lvl="6"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7pPr>
            <a:lvl8pPr marR="0" lvl="7"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8pPr>
            <a:lvl9pPr marR="0" lvl="8" algn="l" rtl="0">
              <a:lnSpc>
                <a:spcPct val="115000"/>
              </a:lnSpc>
              <a:spcBef>
                <a:spcPts val="0"/>
              </a:spcBef>
              <a:spcAft>
                <a:spcPts val="0"/>
              </a:spcAft>
              <a:buSzPts val="700"/>
              <a:buFont typeface="Poppins"/>
              <a:buNone/>
              <a:defRPr sz="900" i="0" u="none" strike="noStrike" cap="none">
                <a:solidFill>
                  <a:schemeClr val="dk1"/>
                </a:solidFill>
                <a:latin typeface="Poppins"/>
                <a:ea typeface="Poppins"/>
                <a:cs typeface="Poppins"/>
                <a:sym typeface="Poppins"/>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18.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61.jpg"/><Relationship Id="rId13" Type="http://schemas.openxmlformats.org/officeDocument/2006/relationships/image" Target="../media/image66.png"/><Relationship Id="rId3" Type="http://schemas.openxmlformats.org/officeDocument/2006/relationships/image" Target="../media/image57.jp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59.jpg"/><Relationship Id="rId11" Type="http://schemas.openxmlformats.org/officeDocument/2006/relationships/image" Target="../media/image64.jpg"/><Relationship Id="rId5" Type="http://schemas.openxmlformats.org/officeDocument/2006/relationships/image" Target="../media/image31.png"/><Relationship Id="rId10" Type="http://schemas.openxmlformats.org/officeDocument/2006/relationships/image" Target="../media/image63.jpg"/><Relationship Id="rId4" Type="http://schemas.openxmlformats.org/officeDocument/2006/relationships/image" Target="../media/image58.jpg"/><Relationship Id="rId9" Type="http://schemas.openxmlformats.org/officeDocument/2006/relationships/image" Target="../media/image62.jp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7.png"/><Relationship Id="rId1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7.png"/><Relationship Id="rId12" Type="http://schemas.openxmlformats.org/officeDocument/2006/relationships/image" Target="../media/image14.png"/><Relationship Id="rId17" Type="http://schemas.openxmlformats.org/officeDocument/2006/relationships/image" Target="../media/image35.png"/><Relationship Id="rId2" Type="http://schemas.openxmlformats.org/officeDocument/2006/relationships/notesSlide" Target="../notesSlides/notesSlide21.xml"/><Relationship Id="rId16"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29.png"/><Relationship Id="rId10" Type="http://schemas.openxmlformats.org/officeDocument/2006/relationships/image" Target="../media/image17.png"/><Relationship Id="rId19" Type="http://schemas.openxmlformats.org/officeDocument/2006/relationships/image" Target="../media/image41.png"/><Relationship Id="rId4" Type="http://schemas.openxmlformats.org/officeDocument/2006/relationships/image" Target="../media/image3.png"/><Relationship Id="rId9" Type="http://schemas.openxmlformats.org/officeDocument/2006/relationships/image" Target="../media/image13.png"/><Relationship Id="rId1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6.png"/><Relationship Id="rId18" Type="http://schemas.openxmlformats.org/officeDocument/2006/relationships/image" Target="../media/image10.png"/><Relationship Id="rId3" Type="http://schemas.openxmlformats.org/officeDocument/2006/relationships/image" Target="../media/image18.png"/><Relationship Id="rId7" Type="http://schemas.openxmlformats.org/officeDocument/2006/relationships/image" Target="../media/image47.png"/><Relationship Id="rId12" Type="http://schemas.openxmlformats.org/officeDocument/2006/relationships/image" Target="../media/image55.png"/><Relationship Id="rId17" Type="http://schemas.openxmlformats.org/officeDocument/2006/relationships/image" Target="../media/image8.png"/><Relationship Id="rId2" Type="http://schemas.openxmlformats.org/officeDocument/2006/relationships/notesSlide" Target="../notesSlides/notesSlide22.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70.png"/><Relationship Id="rId5" Type="http://schemas.openxmlformats.org/officeDocument/2006/relationships/image" Target="../media/image45.png"/><Relationship Id="rId15" Type="http://schemas.openxmlformats.org/officeDocument/2006/relationships/image" Target="../media/image71.png"/><Relationship Id="rId10" Type="http://schemas.openxmlformats.org/officeDocument/2006/relationships/image" Target="../media/image69.png"/><Relationship Id="rId19"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50.png"/><Relationship Id="rId1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30.png"/><Relationship Id="rId7"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3">
            <a:alphaModFix/>
          </a:blip>
          <a:srcRect/>
          <a:stretch/>
        </p:blipFill>
        <p:spPr>
          <a:xfrm>
            <a:off x="1522108" y="-877070"/>
            <a:ext cx="6099784" cy="4225486"/>
          </a:xfrm>
          <a:prstGeom prst="rect">
            <a:avLst/>
          </a:prstGeom>
          <a:noFill/>
          <a:ln>
            <a:noFill/>
          </a:ln>
        </p:spPr>
      </p:pic>
      <p:pic>
        <p:nvPicPr>
          <p:cNvPr id="135" name="Google Shape;135;p25"/>
          <p:cNvPicPr preferRelativeResize="0"/>
          <p:nvPr/>
        </p:nvPicPr>
        <p:blipFill rotWithShape="1">
          <a:blip r:embed="rId4">
            <a:alphaModFix/>
          </a:blip>
          <a:srcRect/>
          <a:stretch/>
        </p:blipFill>
        <p:spPr>
          <a:xfrm>
            <a:off x="1522108" y="-1074490"/>
            <a:ext cx="6099784" cy="4225487"/>
          </a:xfrm>
          <a:prstGeom prst="rect">
            <a:avLst/>
          </a:prstGeom>
          <a:noFill/>
          <a:ln>
            <a:noFill/>
          </a:ln>
        </p:spPr>
      </p:pic>
      <p:pic>
        <p:nvPicPr>
          <p:cNvPr id="136" name="Google Shape;136;p25"/>
          <p:cNvPicPr preferRelativeResize="0"/>
          <p:nvPr/>
        </p:nvPicPr>
        <p:blipFill rotWithShape="1">
          <a:blip r:embed="rId5">
            <a:alphaModFix/>
          </a:blip>
          <a:srcRect/>
          <a:stretch/>
        </p:blipFill>
        <p:spPr>
          <a:xfrm>
            <a:off x="-74139" y="240311"/>
            <a:ext cx="2347656" cy="2057400"/>
          </a:xfrm>
          <a:prstGeom prst="rect">
            <a:avLst/>
          </a:prstGeom>
          <a:noFill/>
          <a:ln>
            <a:noFill/>
          </a:ln>
        </p:spPr>
      </p:pic>
      <p:pic>
        <p:nvPicPr>
          <p:cNvPr id="137" name="Google Shape;137;p25"/>
          <p:cNvPicPr preferRelativeResize="0"/>
          <p:nvPr/>
        </p:nvPicPr>
        <p:blipFill rotWithShape="1">
          <a:blip r:embed="rId6">
            <a:alphaModFix/>
          </a:blip>
          <a:srcRect/>
          <a:stretch/>
        </p:blipFill>
        <p:spPr>
          <a:xfrm>
            <a:off x="7187006" y="3834592"/>
            <a:ext cx="2347655" cy="2057400"/>
          </a:xfrm>
          <a:prstGeom prst="rect">
            <a:avLst/>
          </a:prstGeom>
          <a:noFill/>
          <a:ln>
            <a:noFill/>
          </a:ln>
        </p:spPr>
      </p:pic>
      <p:pic>
        <p:nvPicPr>
          <p:cNvPr id="138" name="Google Shape;138;p25"/>
          <p:cNvPicPr preferRelativeResize="0"/>
          <p:nvPr/>
        </p:nvPicPr>
        <p:blipFill rotWithShape="1">
          <a:blip r:embed="rId5">
            <a:alphaModFix/>
          </a:blip>
          <a:srcRect/>
          <a:stretch/>
        </p:blipFill>
        <p:spPr>
          <a:xfrm>
            <a:off x="6858456" y="240311"/>
            <a:ext cx="2347655" cy="2057400"/>
          </a:xfrm>
          <a:prstGeom prst="rect">
            <a:avLst/>
          </a:prstGeom>
          <a:noFill/>
          <a:ln>
            <a:noFill/>
          </a:ln>
        </p:spPr>
      </p:pic>
      <p:pic>
        <p:nvPicPr>
          <p:cNvPr id="139" name="Google Shape;139;p25"/>
          <p:cNvPicPr preferRelativeResize="0"/>
          <p:nvPr/>
        </p:nvPicPr>
        <p:blipFill rotWithShape="1">
          <a:blip r:embed="rId7">
            <a:alphaModFix/>
          </a:blip>
          <a:srcRect/>
          <a:stretch/>
        </p:blipFill>
        <p:spPr>
          <a:xfrm>
            <a:off x="-74139" y="2571750"/>
            <a:ext cx="2317131" cy="3162024"/>
          </a:xfrm>
          <a:prstGeom prst="rect">
            <a:avLst/>
          </a:prstGeom>
          <a:noFill/>
          <a:ln>
            <a:noFill/>
          </a:ln>
        </p:spPr>
      </p:pic>
      <p:pic>
        <p:nvPicPr>
          <p:cNvPr id="140" name="Google Shape;140;p25"/>
          <p:cNvPicPr preferRelativeResize="0"/>
          <p:nvPr/>
        </p:nvPicPr>
        <p:blipFill rotWithShape="1">
          <a:blip r:embed="rId8">
            <a:alphaModFix/>
          </a:blip>
          <a:srcRect/>
          <a:stretch/>
        </p:blipFill>
        <p:spPr>
          <a:xfrm rot="3641096">
            <a:off x="6177549" y="1365478"/>
            <a:ext cx="2621750" cy="4938227"/>
          </a:xfrm>
          <a:prstGeom prst="rect">
            <a:avLst/>
          </a:prstGeom>
          <a:noFill/>
          <a:ln>
            <a:noFill/>
          </a:ln>
        </p:spPr>
      </p:pic>
      <p:pic>
        <p:nvPicPr>
          <p:cNvPr id="141" name="Google Shape;141;p25"/>
          <p:cNvPicPr preferRelativeResize="0"/>
          <p:nvPr/>
        </p:nvPicPr>
        <p:blipFill rotWithShape="1">
          <a:blip r:embed="rId9">
            <a:alphaModFix/>
          </a:blip>
          <a:srcRect/>
          <a:stretch/>
        </p:blipFill>
        <p:spPr>
          <a:xfrm rot="-296308" flipH="1">
            <a:off x="2357805" y="3443595"/>
            <a:ext cx="2299939" cy="2057400"/>
          </a:xfrm>
          <a:prstGeom prst="rect">
            <a:avLst/>
          </a:prstGeom>
          <a:noFill/>
          <a:ln>
            <a:noFill/>
          </a:ln>
        </p:spPr>
      </p:pic>
      <p:sp>
        <p:nvSpPr>
          <p:cNvPr id="142" name="Google Shape;142;p25"/>
          <p:cNvSpPr txBox="1"/>
          <p:nvPr/>
        </p:nvSpPr>
        <p:spPr>
          <a:xfrm>
            <a:off x="2178273" y="173636"/>
            <a:ext cx="4787454" cy="2057400"/>
          </a:xfrm>
          <a:prstGeom prst="rect">
            <a:avLst/>
          </a:prstGeom>
          <a:noFill/>
          <a:ln>
            <a:noFill/>
          </a:ln>
        </p:spPr>
        <p:txBody>
          <a:bodyPr spcFirstLastPara="1" wrap="square" lIns="0" tIns="0" rIns="0" bIns="0" anchor="t" anchorCtr="0">
            <a:spAutoFit/>
          </a:bodyPr>
          <a:lstStyle/>
          <a:p>
            <a:pPr marL="0" marR="0" lvl="0" indent="0" algn="ctr" rtl="0">
              <a:lnSpc>
                <a:spcPct val="119998"/>
              </a:lnSpc>
              <a:spcBef>
                <a:spcPts val="0"/>
              </a:spcBef>
              <a:spcAft>
                <a:spcPts val="0"/>
              </a:spcAft>
              <a:buNone/>
            </a:pPr>
            <a:r>
              <a:rPr lang="en" sz="6600" b="0" i="0" u="none" strike="noStrike" cap="none">
                <a:solidFill>
                  <a:srgbClr val="3B0E94"/>
                </a:solidFill>
                <a:latin typeface="Poppins ExtraBold"/>
                <a:ea typeface="Poppins ExtraBold"/>
                <a:cs typeface="Poppins ExtraBold"/>
                <a:sym typeface="Poppins ExtraBold"/>
              </a:rPr>
              <a:t>MUSIC</a:t>
            </a:r>
            <a:endParaRPr sz="700"/>
          </a:p>
          <a:p>
            <a:pPr marL="0" marR="0" lvl="0" indent="0" algn="ctr" rtl="0">
              <a:lnSpc>
                <a:spcPct val="119998"/>
              </a:lnSpc>
              <a:spcBef>
                <a:spcPts val="0"/>
              </a:spcBef>
              <a:spcAft>
                <a:spcPts val="0"/>
              </a:spcAft>
              <a:buNone/>
            </a:pPr>
            <a:r>
              <a:rPr lang="en" sz="6600" b="0" i="0" u="none" strike="noStrike" cap="none">
                <a:solidFill>
                  <a:srgbClr val="3B0E94"/>
                </a:solidFill>
                <a:latin typeface="Poppins ExtraBold"/>
                <a:ea typeface="Poppins ExtraBold"/>
                <a:cs typeface="Poppins ExtraBold"/>
                <a:sym typeface="Poppins ExtraBold"/>
              </a:rPr>
              <a:t>SUBJECT</a:t>
            </a:r>
            <a:endParaRPr sz="700"/>
          </a:p>
        </p:txBody>
      </p:sp>
      <p:sp>
        <p:nvSpPr>
          <p:cNvPr id="143" name="Google Shape;143;p25"/>
          <p:cNvSpPr txBox="1"/>
          <p:nvPr/>
        </p:nvSpPr>
        <p:spPr>
          <a:xfrm>
            <a:off x="2518857" y="2324092"/>
            <a:ext cx="4106287" cy="3935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for High School Music Theory</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BFC5"/>
        </a:solidFill>
        <a:effectLst/>
      </p:bgPr>
    </p:bg>
    <p:spTree>
      <p:nvGrpSpPr>
        <p:cNvPr id="1" name="Shape 299"/>
        <p:cNvGrpSpPr/>
        <p:nvPr/>
      </p:nvGrpSpPr>
      <p:grpSpPr>
        <a:xfrm>
          <a:off x="0" y="0"/>
          <a:ext cx="0" cy="0"/>
          <a:chOff x="0" y="0"/>
          <a:chExt cx="0" cy="0"/>
        </a:xfrm>
      </p:grpSpPr>
      <p:grpSp>
        <p:nvGrpSpPr>
          <p:cNvPr id="300" name="Google Shape;300;p34"/>
          <p:cNvGrpSpPr/>
          <p:nvPr/>
        </p:nvGrpSpPr>
        <p:grpSpPr>
          <a:xfrm>
            <a:off x="514350" y="-2976988"/>
            <a:ext cx="4225487" cy="11097475"/>
            <a:chOff x="0" y="0"/>
            <a:chExt cx="11267965" cy="29593267"/>
          </a:xfrm>
        </p:grpSpPr>
        <p:pic>
          <p:nvPicPr>
            <p:cNvPr id="301" name="Google Shape;301;p34"/>
            <p:cNvPicPr preferRelativeResize="0"/>
            <p:nvPr/>
          </p:nvPicPr>
          <p:blipFill rotWithShape="1">
            <a:blip r:embed="rId3">
              <a:alphaModFix/>
            </a:blip>
            <a:srcRect/>
            <a:stretch/>
          </p:blipFill>
          <p:spPr>
            <a:xfrm rot="-5400000">
              <a:off x="-2499063" y="15826239"/>
              <a:ext cx="16266091" cy="11267965"/>
            </a:xfrm>
            <a:prstGeom prst="rect">
              <a:avLst/>
            </a:prstGeom>
            <a:noFill/>
            <a:ln>
              <a:noFill/>
            </a:ln>
          </p:spPr>
        </p:pic>
        <p:pic>
          <p:nvPicPr>
            <p:cNvPr id="302" name="Google Shape;302;p34"/>
            <p:cNvPicPr preferRelativeResize="0"/>
            <p:nvPr/>
          </p:nvPicPr>
          <p:blipFill rotWithShape="1">
            <a:blip r:embed="rId3">
              <a:alphaModFix/>
            </a:blip>
            <a:srcRect/>
            <a:stretch/>
          </p:blipFill>
          <p:spPr>
            <a:xfrm rot="-5400000">
              <a:off x="-2499063" y="2499063"/>
              <a:ext cx="16266091" cy="11267965"/>
            </a:xfrm>
            <a:prstGeom prst="rect">
              <a:avLst/>
            </a:prstGeom>
            <a:noFill/>
            <a:ln>
              <a:noFill/>
            </a:ln>
          </p:spPr>
        </p:pic>
      </p:grpSp>
      <p:grpSp>
        <p:nvGrpSpPr>
          <p:cNvPr id="303" name="Google Shape;303;p34"/>
          <p:cNvGrpSpPr/>
          <p:nvPr/>
        </p:nvGrpSpPr>
        <p:grpSpPr>
          <a:xfrm>
            <a:off x="-228600" y="-108496"/>
            <a:ext cx="2286000" cy="5423446"/>
            <a:chOff x="0" y="-57150"/>
            <a:chExt cx="1204148" cy="2856794"/>
          </a:xfrm>
        </p:grpSpPr>
        <p:sp>
          <p:nvSpPr>
            <p:cNvPr id="304" name="Google Shape;304;p34"/>
            <p:cNvSpPr/>
            <p:nvPr/>
          </p:nvSpPr>
          <p:spPr>
            <a:xfrm>
              <a:off x="0" y="0"/>
              <a:ext cx="1204148" cy="2799644"/>
            </a:xfrm>
            <a:custGeom>
              <a:avLst/>
              <a:gdLst/>
              <a:ahLst/>
              <a:cxnLst/>
              <a:rect l="l" t="t" r="r" b="b"/>
              <a:pathLst>
                <a:path w="1204148" h="2799644" extrusionOk="0">
                  <a:moveTo>
                    <a:pt x="0" y="0"/>
                  </a:moveTo>
                  <a:lnTo>
                    <a:pt x="1204148" y="0"/>
                  </a:lnTo>
                  <a:lnTo>
                    <a:pt x="1204148" y="2799644"/>
                  </a:lnTo>
                  <a:lnTo>
                    <a:pt x="0" y="2799644"/>
                  </a:lnTo>
                  <a:close/>
                </a:path>
              </a:pathLst>
            </a:custGeom>
            <a:solidFill>
              <a:srgbClr val="3B0E94"/>
            </a:solidFill>
            <a:ln>
              <a:noFill/>
            </a:ln>
          </p:spPr>
        </p:sp>
        <p:sp>
          <p:nvSpPr>
            <p:cNvPr id="305" name="Google Shape;305;p34"/>
            <p:cNvSpPr txBox="1"/>
            <p:nvPr/>
          </p:nvSpPr>
          <p:spPr>
            <a:xfrm>
              <a:off x="0" y="-57150"/>
              <a:ext cx="812800" cy="86995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06" name="Google Shape;306;p34"/>
          <p:cNvPicPr preferRelativeResize="0"/>
          <p:nvPr/>
        </p:nvPicPr>
        <p:blipFill rotWithShape="1">
          <a:blip r:embed="rId4">
            <a:alphaModFix/>
          </a:blip>
          <a:srcRect/>
          <a:stretch/>
        </p:blipFill>
        <p:spPr>
          <a:xfrm>
            <a:off x="1351851" y="444886"/>
            <a:ext cx="1631069" cy="2960687"/>
          </a:xfrm>
          <a:prstGeom prst="rect">
            <a:avLst/>
          </a:prstGeom>
          <a:noFill/>
          <a:ln>
            <a:noFill/>
          </a:ln>
        </p:spPr>
      </p:pic>
      <p:pic>
        <p:nvPicPr>
          <p:cNvPr id="307" name="Google Shape;307;p34"/>
          <p:cNvPicPr preferRelativeResize="0"/>
          <p:nvPr/>
        </p:nvPicPr>
        <p:blipFill rotWithShape="1">
          <a:blip r:embed="rId5">
            <a:alphaModFix/>
          </a:blip>
          <a:srcRect/>
          <a:stretch/>
        </p:blipFill>
        <p:spPr>
          <a:xfrm>
            <a:off x="5861032" y="1131679"/>
            <a:ext cx="2079581" cy="2273895"/>
          </a:xfrm>
          <a:prstGeom prst="rect">
            <a:avLst/>
          </a:prstGeom>
          <a:noFill/>
          <a:ln>
            <a:noFill/>
          </a:ln>
        </p:spPr>
      </p:pic>
      <p:sp>
        <p:nvSpPr>
          <p:cNvPr id="308" name="Google Shape;308;p34"/>
          <p:cNvSpPr txBox="1"/>
          <p:nvPr/>
        </p:nvSpPr>
        <p:spPr>
          <a:xfrm>
            <a:off x="5754792" y="3622183"/>
            <a:ext cx="2292063" cy="652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VISION</a:t>
            </a:r>
            <a:endParaRPr sz="700"/>
          </a:p>
        </p:txBody>
      </p:sp>
      <p:sp>
        <p:nvSpPr>
          <p:cNvPr id="309" name="Google Shape;309;p34"/>
          <p:cNvSpPr txBox="1"/>
          <p:nvPr/>
        </p:nvSpPr>
        <p:spPr>
          <a:xfrm>
            <a:off x="5754792" y="4443864"/>
            <a:ext cx="2292063" cy="18764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Enter your grand vision statement!</a:t>
            </a:r>
            <a:endParaRPr sz="700"/>
          </a:p>
        </p:txBody>
      </p:sp>
      <p:sp>
        <p:nvSpPr>
          <p:cNvPr id="310" name="Google Shape;310;p34"/>
          <p:cNvSpPr txBox="1"/>
          <p:nvPr/>
        </p:nvSpPr>
        <p:spPr>
          <a:xfrm>
            <a:off x="1021354" y="4443864"/>
            <a:ext cx="2292063" cy="18764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Enter your grand vision statement!</a:t>
            </a:r>
            <a:endParaRPr sz="700"/>
          </a:p>
        </p:txBody>
      </p:sp>
      <p:sp>
        <p:nvSpPr>
          <p:cNvPr id="311" name="Google Shape;311;p34"/>
          <p:cNvSpPr txBox="1"/>
          <p:nvPr/>
        </p:nvSpPr>
        <p:spPr>
          <a:xfrm>
            <a:off x="1021354" y="3622183"/>
            <a:ext cx="2292063" cy="652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F0BFC5"/>
                </a:solidFill>
                <a:latin typeface="Poppins ExtraBold"/>
                <a:ea typeface="Poppins ExtraBold"/>
                <a:cs typeface="Poppins ExtraBold"/>
                <a:sym typeface="Poppins ExtraBold"/>
              </a:rPr>
              <a:t>MISSION</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315"/>
        <p:cNvGrpSpPr/>
        <p:nvPr/>
      </p:nvGrpSpPr>
      <p:grpSpPr>
        <a:xfrm>
          <a:off x="0" y="0"/>
          <a:ext cx="0" cy="0"/>
          <a:chOff x="0" y="0"/>
          <a:chExt cx="0" cy="0"/>
        </a:xfrm>
      </p:grpSpPr>
      <p:grpSp>
        <p:nvGrpSpPr>
          <p:cNvPr id="316" name="Google Shape;316;p35"/>
          <p:cNvGrpSpPr/>
          <p:nvPr/>
        </p:nvGrpSpPr>
        <p:grpSpPr>
          <a:xfrm>
            <a:off x="-898953" y="-980915"/>
            <a:ext cx="11097475" cy="4225487"/>
            <a:chOff x="0" y="0"/>
            <a:chExt cx="29593267" cy="11267965"/>
          </a:xfrm>
        </p:grpSpPr>
        <p:pic>
          <p:nvPicPr>
            <p:cNvPr id="317" name="Google Shape;317;p35"/>
            <p:cNvPicPr preferRelativeResize="0"/>
            <p:nvPr/>
          </p:nvPicPr>
          <p:blipFill rotWithShape="1">
            <a:blip r:embed="rId3">
              <a:alphaModFix/>
            </a:blip>
            <a:srcRect/>
            <a:stretch/>
          </p:blipFill>
          <p:spPr>
            <a:xfrm>
              <a:off x="0" y="0"/>
              <a:ext cx="16266091" cy="11267965"/>
            </a:xfrm>
            <a:prstGeom prst="rect">
              <a:avLst/>
            </a:prstGeom>
            <a:noFill/>
            <a:ln>
              <a:noFill/>
            </a:ln>
          </p:spPr>
        </p:pic>
        <p:pic>
          <p:nvPicPr>
            <p:cNvPr id="318" name="Google Shape;318;p35"/>
            <p:cNvPicPr preferRelativeResize="0"/>
            <p:nvPr/>
          </p:nvPicPr>
          <p:blipFill rotWithShape="1">
            <a:blip r:embed="rId3">
              <a:alphaModFix/>
            </a:blip>
            <a:srcRect/>
            <a:stretch/>
          </p:blipFill>
          <p:spPr>
            <a:xfrm>
              <a:off x="13327176" y="0"/>
              <a:ext cx="16266091" cy="11267965"/>
            </a:xfrm>
            <a:prstGeom prst="rect">
              <a:avLst/>
            </a:prstGeom>
            <a:noFill/>
            <a:ln>
              <a:noFill/>
            </a:ln>
          </p:spPr>
        </p:pic>
      </p:grpSp>
      <p:pic>
        <p:nvPicPr>
          <p:cNvPr id="319" name="Google Shape;319;p35"/>
          <p:cNvPicPr preferRelativeResize="0"/>
          <p:nvPr/>
        </p:nvPicPr>
        <p:blipFill rotWithShape="1">
          <a:blip r:embed="rId4">
            <a:alphaModFix/>
          </a:blip>
          <a:srcRect/>
          <a:stretch/>
        </p:blipFill>
        <p:spPr>
          <a:xfrm>
            <a:off x="932867" y="1543268"/>
            <a:ext cx="2163156" cy="2056964"/>
          </a:xfrm>
          <a:prstGeom prst="rect">
            <a:avLst/>
          </a:prstGeom>
          <a:noFill/>
          <a:ln>
            <a:noFill/>
          </a:ln>
        </p:spPr>
      </p:pic>
      <p:pic>
        <p:nvPicPr>
          <p:cNvPr id="320" name="Google Shape;320;p35"/>
          <p:cNvPicPr preferRelativeResize="0"/>
          <p:nvPr/>
        </p:nvPicPr>
        <p:blipFill rotWithShape="1">
          <a:blip r:embed="rId4">
            <a:alphaModFix/>
          </a:blip>
          <a:srcRect/>
          <a:stretch/>
        </p:blipFill>
        <p:spPr>
          <a:xfrm>
            <a:off x="3490422" y="1543268"/>
            <a:ext cx="2163156" cy="2056964"/>
          </a:xfrm>
          <a:prstGeom prst="rect">
            <a:avLst/>
          </a:prstGeom>
          <a:noFill/>
          <a:ln>
            <a:noFill/>
          </a:ln>
        </p:spPr>
      </p:pic>
      <p:pic>
        <p:nvPicPr>
          <p:cNvPr id="321" name="Google Shape;321;p35"/>
          <p:cNvPicPr preferRelativeResize="0"/>
          <p:nvPr/>
        </p:nvPicPr>
        <p:blipFill rotWithShape="1">
          <a:blip r:embed="rId4">
            <a:alphaModFix/>
          </a:blip>
          <a:srcRect/>
          <a:stretch/>
        </p:blipFill>
        <p:spPr>
          <a:xfrm>
            <a:off x="6047978" y="1543268"/>
            <a:ext cx="2163156" cy="2056964"/>
          </a:xfrm>
          <a:prstGeom prst="rect">
            <a:avLst/>
          </a:prstGeom>
          <a:noFill/>
          <a:ln>
            <a:noFill/>
          </a:ln>
        </p:spPr>
      </p:pic>
      <p:sp>
        <p:nvSpPr>
          <p:cNvPr id="322" name="Google Shape;322;p35"/>
          <p:cNvSpPr/>
          <p:nvPr/>
        </p:nvSpPr>
        <p:spPr>
          <a:xfrm>
            <a:off x="1119865" y="1657370"/>
            <a:ext cx="1823228" cy="182322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15641" t="-14335" r="-75570" b="-13057"/>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3" name="Google Shape;323;p35"/>
          <p:cNvSpPr/>
          <p:nvPr/>
        </p:nvSpPr>
        <p:spPr>
          <a:xfrm>
            <a:off x="3677421" y="1657370"/>
            <a:ext cx="1823228" cy="182322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t="-25045" b="-25045"/>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4" name="Google Shape;324;p35"/>
          <p:cNvSpPr/>
          <p:nvPr/>
        </p:nvSpPr>
        <p:spPr>
          <a:xfrm>
            <a:off x="6234977" y="1657370"/>
            <a:ext cx="1823228" cy="182322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t="-25045" b="-25045"/>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25" name="Google Shape;325;p35"/>
          <p:cNvPicPr preferRelativeResize="0"/>
          <p:nvPr/>
        </p:nvPicPr>
        <p:blipFill rotWithShape="1">
          <a:blip r:embed="rId8">
            <a:alphaModFix/>
          </a:blip>
          <a:srcRect/>
          <a:stretch/>
        </p:blipFill>
        <p:spPr>
          <a:xfrm>
            <a:off x="0" y="430114"/>
            <a:ext cx="2167759" cy="2057400"/>
          </a:xfrm>
          <a:prstGeom prst="rect">
            <a:avLst/>
          </a:prstGeom>
          <a:noFill/>
          <a:ln>
            <a:noFill/>
          </a:ln>
        </p:spPr>
      </p:pic>
      <p:pic>
        <p:nvPicPr>
          <p:cNvPr id="326" name="Google Shape;326;p35"/>
          <p:cNvPicPr preferRelativeResize="0"/>
          <p:nvPr/>
        </p:nvPicPr>
        <p:blipFill rotWithShape="1">
          <a:blip r:embed="rId9">
            <a:alphaModFix/>
          </a:blip>
          <a:srcRect/>
          <a:stretch/>
        </p:blipFill>
        <p:spPr>
          <a:xfrm>
            <a:off x="7429397" y="293489"/>
            <a:ext cx="1638363" cy="1967467"/>
          </a:xfrm>
          <a:prstGeom prst="rect">
            <a:avLst/>
          </a:prstGeom>
          <a:noFill/>
          <a:ln>
            <a:noFill/>
          </a:ln>
        </p:spPr>
      </p:pic>
      <p:sp>
        <p:nvSpPr>
          <p:cNvPr id="327" name="Google Shape;327;p35"/>
          <p:cNvSpPr txBox="1"/>
          <p:nvPr/>
        </p:nvSpPr>
        <p:spPr>
          <a:xfrm>
            <a:off x="1661324" y="471488"/>
            <a:ext cx="5821354" cy="652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MEET OUR TEAM</a:t>
            </a:r>
            <a:endParaRPr sz="700"/>
          </a:p>
        </p:txBody>
      </p:sp>
      <p:sp>
        <p:nvSpPr>
          <p:cNvPr id="328" name="Google Shape;328;p35"/>
          <p:cNvSpPr txBox="1"/>
          <p:nvPr/>
        </p:nvSpPr>
        <p:spPr>
          <a:xfrm>
            <a:off x="983283" y="3765489"/>
            <a:ext cx="2062325" cy="661748"/>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Name Surname</a:t>
            </a:r>
            <a:endParaRPr sz="700"/>
          </a:p>
        </p:txBody>
      </p:sp>
      <p:sp>
        <p:nvSpPr>
          <p:cNvPr id="329" name="Google Shape;329;p35"/>
          <p:cNvSpPr txBox="1"/>
          <p:nvPr/>
        </p:nvSpPr>
        <p:spPr>
          <a:xfrm>
            <a:off x="983283" y="4527250"/>
            <a:ext cx="2062325" cy="18764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Title</a:t>
            </a:r>
            <a:endParaRPr sz="700"/>
          </a:p>
        </p:txBody>
      </p:sp>
      <p:sp>
        <p:nvSpPr>
          <p:cNvPr id="330" name="Google Shape;330;p35"/>
          <p:cNvSpPr txBox="1"/>
          <p:nvPr/>
        </p:nvSpPr>
        <p:spPr>
          <a:xfrm>
            <a:off x="3540838" y="3761838"/>
            <a:ext cx="2062325" cy="661748"/>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Name Surname</a:t>
            </a:r>
            <a:endParaRPr sz="700"/>
          </a:p>
        </p:txBody>
      </p:sp>
      <p:sp>
        <p:nvSpPr>
          <p:cNvPr id="331" name="Google Shape;331;p35"/>
          <p:cNvSpPr txBox="1"/>
          <p:nvPr/>
        </p:nvSpPr>
        <p:spPr>
          <a:xfrm>
            <a:off x="3540838" y="4530901"/>
            <a:ext cx="2062325" cy="18764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Title</a:t>
            </a:r>
            <a:endParaRPr sz="700"/>
          </a:p>
        </p:txBody>
      </p:sp>
      <p:sp>
        <p:nvSpPr>
          <p:cNvPr id="332" name="Google Shape;332;p35"/>
          <p:cNvSpPr txBox="1"/>
          <p:nvPr/>
        </p:nvSpPr>
        <p:spPr>
          <a:xfrm>
            <a:off x="6098393" y="3761838"/>
            <a:ext cx="2062325" cy="661748"/>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Name Surname</a:t>
            </a:r>
            <a:endParaRPr sz="700"/>
          </a:p>
        </p:txBody>
      </p:sp>
      <p:sp>
        <p:nvSpPr>
          <p:cNvPr id="333" name="Google Shape;333;p35"/>
          <p:cNvSpPr txBox="1"/>
          <p:nvPr/>
        </p:nvSpPr>
        <p:spPr>
          <a:xfrm>
            <a:off x="6098393" y="4530901"/>
            <a:ext cx="2062325" cy="18764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Title</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0E94"/>
        </a:solidFill>
        <a:effectLst/>
      </p:bgPr>
    </p:bg>
    <p:spTree>
      <p:nvGrpSpPr>
        <p:cNvPr id="1" name="Shape 337"/>
        <p:cNvGrpSpPr/>
        <p:nvPr/>
      </p:nvGrpSpPr>
      <p:grpSpPr>
        <a:xfrm>
          <a:off x="0" y="0"/>
          <a:ext cx="0" cy="0"/>
          <a:chOff x="0" y="0"/>
          <a:chExt cx="0" cy="0"/>
        </a:xfrm>
      </p:grpSpPr>
      <p:grpSp>
        <p:nvGrpSpPr>
          <p:cNvPr id="338" name="Google Shape;338;p36"/>
          <p:cNvGrpSpPr/>
          <p:nvPr/>
        </p:nvGrpSpPr>
        <p:grpSpPr>
          <a:xfrm>
            <a:off x="0" y="0"/>
            <a:ext cx="1997549" cy="6172200"/>
            <a:chOff x="0" y="0"/>
            <a:chExt cx="5326796" cy="16459200"/>
          </a:xfrm>
        </p:grpSpPr>
        <p:pic>
          <p:nvPicPr>
            <p:cNvPr id="339" name="Google Shape;339;p36"/>
            <p:cNvPicPr preferRelativeResize="0"/>
            <p:nvPr/>
          </p:nvPicPr>
          <p:blipFill rotWithShape="1">
            <a:blip r:embed="rId3">
              <a:alphaModFix/>
            </a:blip>
            <a:srcRect/>
            <a:stretch/>
          </p:blipFill>
          <p:spPr>
            <a:xfrm>
              <a:off x="0" y="0"/>
              <a:ext cx="5326796" cy="5486400"/>
            </a:xfrm>
            <a:prstGeom prst="rect">
              <a:avLst/>
            </a:prstGeom>
            <a:noFill/>
            <a:ln>
              <a:noFill/>
            </a:ln>
          </p:spPr>
        </p:pic>
        <p:pic>
          <p:nvPicPr>
            <p:cNvPr id="340" name="Google Shape;340;p36"/>
            <p:cNvPicPr preferRelativeResize="0"/>
            <p:nvPr/>
          </p:nvPicPr>
          <p:blipFill rotWithShape="1">
            <a:blip r:embed="rId3">
              <a:alphaModFix/>
            </a:blip>
            <a:srcRect/>
            <a:stretch/>
          </p:blipFill>
          <p:spPr>
            <a:xfrm>
              <a:off x="0" y="5486400"/>
              <a:ext cx="5326796" cy="5486400"/>
            </a:xfrm>
            <a:prstGeom prst="rect">
              <a:avLst/>
            </a:prstGeom>
            <a:noFill/>
            <a:ln>
              <a:noFill/>
            </a:ln>
          </p:spPr>
        </p:pic>
        <p:pic>
          <p:nvPicPr>
            <p:cNvPr id="341" name="Google Shape;341;p36"/>
            <p:cNvPicPr preferRelativeResize="0"/>
            <p:nvPr/>
          </p:nvPicPr>
          <p:blipFill rotWithShape="1">
            <a:blip r:embed="rId3">
              <a:alphaModFix/>
            </a:blip>
            <a:srcRect/>
            <a:stretch/>
          </p:blipFill>
          <p:spPr>
            <a:xfrm>
              <a:off x="0" y="10972800"/>
              <a:ext cx="5326796" cy="5486400"/>
            </a:xfrm>
            <a:prstGeom prst="rect">
              <a:avLst/>
            </a:prstGeom>
            <a:noFill/>
            <a:ln>
              <a:noFill/>
            </a:ln>
          </p:spPr>
        </p:pic>
      </p:grpSp>
      <p:grpSp>
        <p:nvGrpSpPr>
          <p:cNvPr id="342" name="Google Shape;342;p36"/>
          <p:cNvGrpSpPr/>
          <p:nvPr/>
        </p:nvGrpSpPr>
        <p:grpSpPr>
          <a:xfrm>
            <a:off x="7145542" y="0"/>
            <a:ext cx="1997549" cy="6172200"/>
            <a:chOff x="0" y="0"/>
            <a:chExt cx="5326796" cy="16459200"/>
          </a:xfrm>
        </p:grpSpPr>
        <p:pic>
          <p:nvPicPr>
            <p:cNvPr id="343" name="Google Shape;343;p36"/>
            <p:cNvPicPr preferRelativeResize="0"/>
            <p:nvPr/>
          </p:nvPicPr>
          <p:blipFill rotWithShape="1">
            <a:blip r:embed="rId3">
              <a:alphaModFix/>
            </a:blip>
            <a:srcRect/>
            <a:stretch/>
          </p:blipFill>
          <p:spPr>
            <a:xfrm>
              <a:off x="0" y="0"/>
              <a:ext cx="5326796" cy="5486400"/>
            </a:xfrm>
            <a:prstGeom prst="rect">
              <a:avLst/>
            </a:prstGeom>
            <a:noFill/>
            <a:ln>
              <a:noFill/>
            </a:ln>
          </p:spPr>
        </p:pic>
        <p:pic>
          <p:nvPicPr>
            <p:cNvPr id="344" name="Google Shape;344;p36"/>
            <p:cNvPicPr preferRelativeResize="0"/>
            <p:nvPr/>
          </p:nvPicPr>
          <p:blipFill rotWithShape="1">
            <a:blip r:embed="rId3">
              <a:alphaModFix/>
            </a:blip>
            <a:srcRect/>
            <a:stretch/>
          </p:blipFill>
          <p:spPr>
            <a:xfrm>
              <a:off x="0" y="5486400"/>
              <a:ext cx="5326796" cy="5486400"/>
            </a:xfrm>
            <a:prstGeom prst="rect">
              <a:avLst/>
            </a:prstGeom>
            <a:noFill/>
            <a:ln>
              <a:noFill/>
            </a:ln>
          </p:spPr>
        </p:pic>
        <p:pic>
          <p:nvPicPr>
            <p:cNvPr id="345" name="Google Shape;345;p36"/>
            <p:cNvPicPr preferRelativeResize="0"/>
            <p:nvPr/>
          </p:nvPicPr>
          <p:blipFill rotWithShape="1">
            <a:blip r:embed="rId3">
              <a:alphaModFix/>
            </a:blip>
            <a:srcRect/>
            <a:stretch/>
          </p:blipFill>
          <p:spPr>
            <a:xfrm>
              <a:off x="0" y="10972800"/>
              <a:ext cx="5326796" cy="5486400"/>
            </a:xfrm>
            <a:prstGeom prst="rect">
              <a:avLst/>
            </a:prstGeom>
            <a:noFill/>
            <a:ln>
              <a:noFill/>
            </a:ln>
          </p:spPr>
        </p:pic>
      </p:grpSp>
      <p:grpSp>
        <p:nvGrpSpPr>
          <p:cNvPr id="346" name="Google Shape;346;p36"/>
          <p:cNvGrpSpPr/>
          <p:nvPr/>
        </p:nvGrpSpPr>
        <p:grpSpPr>
          <a:xfrm>
            <a:off x="1661959" y="-2976988"/>
            <a:ext cx="5820081" cy="11097475"/>
            <a:chOff x="0" y="0"/>
            <a:chExt cx="15520216" cy="29593267"/>
          </a:xfrm>
        </p:grpSpPr>
        <p:pic>
          <p:nvPicPr>
            <p:cNvPr id="347" name="Google Shape;347;p36"/>
            <p:cNvPicPr preferRelativeResize="0"/>
            <p:nvPr/>
          </p:nvPicPr>
          <p:blipFill rotWithShape="1">
            <a:blip r:embed="rId4">
              <a:alphaModFix/>
            </a:blip>
            <a:srcRect/>
            <a:stretch/>
          </p:blipFill>
          <p:spPr>
            <a:xfrm rot="-5400000">
              <a:off x="1753188" y="15826239"/>
              <a:ext cx="16266091" cy="11267965"/>
            </a:xfrm>
            <a:prstGeom prst="rect">
              <a:avLst/>
            </a:prstGeom>
            <a:noFill/>
            <a:ln>
              <a:noFill/>
            </a:ln>
          </p:spPr>
        </p:pic>
        <p:pic>
          <p:nvPicPr>
            <p:cNvPr id="348" name="Google Shape;348;p36"/>
            <p:cNvPicPr preferRelativeResize="0"/>
            <p:nvPr/>
          </p:nvPicPr>
          <p:blipFill rotWithShape="1">
            <a:blip r:embed="rId4">
              <a:alphaModFix/>
            </a:blip>
            <a:srcRect/>
            <a:stretch/>
          </p:blipFill>
          <p:spPr>
            <a:xfrm rot="5400000" flipH="1">
              <a:off x="-2499063" y="15826239"/>
              <a:ext cx="16266091" cy="11267965"/>
            </a:xfrm>
            <a:prstGeom prst="rect">
              <a:avLst/>
            </a:prstGeom>
            <a:noFill/>
            <a:ln>
              <a:noFill/>
            </a:ln>
          </p:spPr>
        </p:pic>
        <p:pic>
          <p:nvPicPr>
            <p:cNvPr id="349" name="Google Shape;349;p36"/>
            <p:cNvPicPr preferRelativeResize="0"/>
            <p:nvPr/>
          </p:nvPicPr>
          <p:blipFill rotWithShape="1">
            <a:blip r:embed="rId4">
              <a:alphaModFix/>
            </a:blip>
            <a:srcRect/>
            <a:stretch/>
          </p:blipFill>
          <p:spPr>
            <a:xfrm rot="-5400000">
              <a:off x="1753188" y="2499063"/>
              <a:ext cx="16266091" cy="11267965"/>
            </a:xfrm>
            <a:prstGeom prst="rect">
              <a:avLst/>
            </a:prstGeom>
            <a:noFill/>
            <a:ln>
              <a:noFill/>
            </a:ln>
          </p:spPr>
        </p:pic>
        <p:pic>
          <p:nvPicPr>
            <p:cNvPr id="350" name="Google Shape;350;p36"/>
            <p:cNvPicPr preferRelativeResize="0"/>
            <p:nvPr/>
          </p:nvPicPr>
          <p:blipFill rotWithShape="1">
            <a:blip r:embed="rId4">
              <a:alphaModFix/>
            </a:blip>
            <a:srcRect/>
            <a:stretch/>
          </p:blipFill>
          <p:spPr>
            <a:xfrm rot="5400000" flipH="1">
              <a:off x="-2499063" y="2499063"/>
              <a:ext cx="16266091" cy="11267965"/>
            </a:xfrm>
            <a:prstGeom prst="rect">
              <a:avLst/>
            </a:prstGeom>
            <a:noFill/>
            <a:ln>
              <a:noFill/>
            </a:ln>
          </p:spPr>
        </p:pic>
      </p:grpSp>
      <p:sp>
        <p:nvSpPr>
          <p:cNvPr id="351" name="Google Shape;351;p36"/>
          <p:cNvSpPr txBox="1"/>
          <p:nvPr/>
        </p:nvSpPr>
        <p:spPr>
          <a:xfrm>
            <a:off x="2446133" y="3043238"/>
            <a:ext cx="4251733" cy="652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OUR PROJECTS</a:t>
            </a:r>
            <a:endParaRPr sz="700"/>
          </a:p>
        </p:txBody>
      </p:sp>
      <p:sp>
        <p:nvSpPr>
          <p:cNvPr id="352" name="Google Shape;352;p36"/>
          <p:cNvSpPr txBox="1"/>
          <p:nvPr/>
        </p:nvSpPr>
        <p:spPr>
          <a:xfrm>
            <a:off x="3084309" y="3828871"/>
            <a:ext cx="2975383" cy="8030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Elaborate on what you want to discuss. </a:t>
            </a:r>
            <a:endParaRPr sz="700"/>
          </a:p>
        </p:txBody>
      </p:sp>
      <p:pic>
        <p:nvPicPr>
          <p:cNvPr id="353" name="Google Shape;353;p36"/>
          <p:cNvPicPr preferRelativeResize="0"/>
          <p:nvPr/>
        </p:nvPicPr>
        <p:blipFill rotWithShape="1">
          <a:blip r:embed="rId5">
            <a:alphaModFix/>
          </a:blip>
          <a:srcRect/>
          <a:stretch/>
        </p:blipFill>
        <p:spPr>
          <a:xfrm>
            <a:off x="3583773" y="389434"/>
            <a:ext cx="1976453" cy="23734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000"/>
        </a:solidFill>
        <a:effectLst/>
      </p:bgPr>
    </p:bg>
    <p:spTree>
      <p:nvGrpSpPr>
        <p:cNvPr id="1" name="Shape 357"/>
        <p:cNvGrpSpPr/>
        <p:nvPr/>
      </p:nvGrpSpPr>
      <p:grpSpPr>
        <a:xfrm>
          <a:off x="0" y="0"/>
          <a:ext cx="0" cy="0"/>
          <a:chOff x="0" y="0"/>
          <a:chExt cx="0" cy="0"/>
        </a:xfrm>
      </p:grpSpPr>
      <p:grpSp>
        <p:nvGrpSpPr>
          <p:cNvPr id="358" name="Google Shape;358;p37"/>
          <p:cNvGrpSpPr/>
          <p:nvPr/>
        </p:nvGrpSpPr>
        <p:grpSpPr>
          <a:xfrm>
            <a:off x="2979" y="-2976988"/>
            <a:ext cx="4225487" cy="11097475"/>
            <a:chOff x="0" y="0"/>
            <a:chExt cx="11267965" cy="29593267"/>
          </a:xfrm>
        </p:grpSpPr>
        <p:pic>
          <p:nvPicPr>
            <p:cNvPr id="359" name="Google Shape;359;p37"/>
            <p:cNvPicPr preferRelativeResize="0"/>
            <p:nvPr/>
          </p:nvPicPr>
          <p:blipFill rotWithShape="1">
            <a:blip r:embed="rId3">
              <a:alphaModFix/>
            </a:blip>
            <a:srcRect/>
            <a:stretch/>
          </p:blipFill>
          <p:spPr>
            <a:xfrm rot="-5400000">
              <a:off x="-2499063" y="15826239"/>
              <a:ext cx="16266091" cy="11267965"/>
            </a:xfrm>
            <a:prstGeom prst="rect">
              <a:avLst/>
            </a:prstGeom>
            <a:noFill/>
            <a:ln>
              <a:noFill/>
            </a:ln>
          </p:spPr>
        </p:pic>
        <p:pic>
          <p:nvPicPr>
            <p:cNvPr id="360" name="Google Shape;360;p37"/>
            <p:cNvPicPr preferRelativeResize="0"/>
            <p:nvPr/>
          </p:nvPicPr>
          <p:blipFill rotWithShape="1">
            <a:blip r:embed="rId3">
              <a:alphaModFix/>
            </a:blip>
            <a:srcRect/>
            <a:stretch/>
          </p:blipFill>
          <p:spPr>
            <a:xfrm rot="-5400000">
              <a:off x="-2499063" y="2499063"/>
              <a:ext cx="16266091" cy="11267965"/>
            </a:xfrm>
            <a:prstGeom prst="rect">
              <a:avLst/>
            </a:prstGeom>
            <a:noFill/>
            <a:ln>
              <a:noFill/>
            </a:ln>
          </p:spPr>
        </p:pic>
      </p:grpSp>
      <p:grpSp>
        <p:nvGrpSpPr>
          <p:cNvPr id="361" name="Google Shape;361;p37"/>
          <p:cNvGrpSpPr/>
          <p:nvPr/>
        </p:nvGrpSpPr>
        <p:grpSpPr>
          <a:xfrm>
            <a:off x="-1097259" y="-108496"/>
            <a:ext cx="2286000" cy="5423446"/>
            <a:chOff x="0" y="-57150"/>
            <a:chExt cx="1204148" cy="2856794"/>
          </a:xfrm>
        </p:grpSpPr>
        <p:sp>
          <p:nvSpPr>
            <p:cNvPr id="362" name="Google Shape;362;p37"/>
            <p:cNvSpPr/>
            <p:nvPr/>
          </p:nvSpPr>
          <p:spPr>
            <a:xfrm>
              <a:off x="0" y="0"/>
              <a:ext cx="1204148" cy="2799644"/>
            </a:xfrm>
            <a:custGeom>
              <a:avLst/>
              <a:gdLst/>
              <a:ahLst/>
              <a:cxnLst/>
              <a:rect l="l" t="t" r="r" b="b"/>
              <a:pathLst>
                <a:path w="1204148" h="2799644" extrusionOk="0">
                  <a:moveTo>
                    <a:pt x="0" y="0"/>
                  </a:moveTo>
                  <a:lnTo>
                    <a:pt x="1204148" y="0"/>
                  </a:lnTo>
                  <a:lnTo>
                    <a:pt x="1204148" y="2799644"/>
                  </a:lnTo>
                  <a:lnTo>
                    <a:pt x="0" y="2799644"/>
                  </a:lnTo>
                  <a:close/>
                </a:path>
              </a:pathLst>
            </a:custGeom>
            <a:solidFill>
              <a:srgbClr val="CB6CE6"/>
            </a:solidFill>
            <a:ln>
              <a:noFill/>
            </a:ln>
          </p:spPr>
        </p:sp>
        <p:sp>
          <p:nvSpPr>
            <p:cNvPr id="363" name="Google Shape;363;p37"/>
            <p:cNvSpPr txBox="1"/>
            <p:nvPr/>
          </p:nvSpPr>
          <p:spPr>
            <a:xfrm>
              <a:off x="0" y="-57150"/>
              <a:ext cx="812800" cy="86995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64" name="Google Shape;364;p37"/>
          <p:cNvPicPr preferRelativeResize="0"/>
          <p:nvPr/>
        </p:nvPicPr>
        <p:blipFill rotWithShape="1">
          <a:blip r:embed="rId4">
            <a:alphaModFix/>
          </a:blip>
          <a:srcRect/>
          <a:stretch/>
        </p:blipFill>
        <p:spPr>
          <a:xfrm>
            <a:off x="2388198" y="258178"/>
            <a:ext cx="3152575" cy="4627144"/>
          </a:xfrm>
          <a:prstGeom prst="rect">
            <a:avLst/>
          </a:prstGeom>
          <a:noFill/>
          <a:ln>
            <a:noFill/>
          </a:ln>
        </p:spPr>
      </p:pic>
      <p:pic>
        <p:nvPicPr>
          <p:cNvPr id="365" name="Google Shape;365;p37"/>
          <p:cNvPicPr preferRelativeResize="0"/>
          <p:nvPr/>
        </p:nvPicPr>
        <p:blipFill rotWithShape="1">
          <a:blip r:embed="rId4">
            <a:alphaModFix/>
          </a:blip>
          <a:srcRect/>
          <a:stretch/>
        </p:blipFill>
        <p:spPr>
          <a:xfrm>
            <a:off x="2576946" y="258178"/>
            <a:ext cx="3152575" cy="4627144"/>
          </a:xfrm>
          <a:prstGeom prst="rect">
            <a:avLst/>
          </a:prstGeom>
          <a:noFill/>
          <a:ln>
            <a:noFill/>
          </a:ln>
        </p:spPr>
      </p:pic>
      <p:pic>
        <p:nvPicPr>
          <p:cNvPr id="366" name="Google Shape;366;p37"/>
          <p:cNvPicPr preferRelativeResize="0"/>
          <p:nvPr/>
        </p:nvPicPr>
        <p:blipFill rotWithShape="1">
          <a:blip r:embed="rId5">
            <a:alphaModFix/>
          </a:blip>
          <a:srcRect l="42154" r="10411"/>
          <a:stretch/>
        </p:blipFill>
        <p:spPr>
          <a:xfrm>
            <a:off x="2576946" y="458971"/>
            <a:ext cx="2963827" cy="4225557"/>
          </a:xfrm>
          <a:prstGeom prst="rect">
            <a:avLst/>
          </a:prstGeom>
          <a:noFill/>
          <a:ln>
            <a:noFill/>
          </a:ln>
        </p:spPr>
      </p:pic>
      <p:pic>
        <p:nvPicPr>
          <p:cNvPr id="367" name="Google Shape;367;p37"/>
          <p:cNvPicPr preferRelativeResize="0"/>
          <p:nvPr/>
        </p:nvPicPr>
        <p:blipFill rotWithShape="1">
          <a:blip r:embed="rId6">
            <a:alphaModFix/>
          </a:blip>
          <a:srcRect/>
          <a:stretch/>
        </p:blipFill>
        <p:spPr>
          <a:xfrm>
            <a:off x="269513" y="1543050"/>
            <a:ext cx="2689412" cy="2057400"/>
          </a:xfrm>
          <a:prstGeom prst="rect">
            <a:avLst/>
          </a:prstGeom>
          <a:noFill/>
          <a:ln>
            <a:noFill/>
          </a:ln>
        </p:spPr>
      </p:pic>
      <p:sp>
        <p:nvSpPr>
          <p:cNvPr id="368" name="Google Shape;368;p37"/>
          <p:cNvSpPr txBox="1"/>
          <p:nvPr/>
        </p:nvSpPr>
        <p:spPr>
          <a:xfrm>
            <a:off x="6080199" y="416109"/>
            <a:ext cx="2570519" cy="1262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OUR PROJECT</a:t>
            </a:r>
            <a:endParaRPr sz="700"/>
          </a:p>
        </p:txBody>
      </p:sp>
      <p:sp>
        <p:nvSpPr>
          <p:cNvPr id="369" name="Google Shape;369;p37"/>
          <p:cNvSpPr txBox="1"/>
          <p:nvPr/>
        </p:nvSpPr>
        <p:spPr>
          <a:xfrm>
            <a:off x="5992301" y="4160654"/>
            <a:ext cx="2746314" cy="5238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500" b="1" i="0" u="none" strike="noStrike" cap="none">
                <a:solidFill>
                  <a:srgbClr val="3B0E94"/>
                </a:solidFill>
                <a:latin typeface="Gloria Hallelujah"/>
                <a:ea typeface="Gloria Hallelujah"/>
                <a:cs typeface="Gloria Hallelujah"/>
                <a:sym typeface="Gloria Hallelujah"/>
              </a:rPr>
              <a:t>Year: 2022</a:t>
            </a:r>
            <a:endParaRPr sz="700"/>
          </a:p>
          <a:p>
            <a:pPr marL="0" marR="0" lvl="0" indent="0" algn="ctr" rtl="0">
              <a:lnSpc>
                <a:spcPct val="140000"/>
              </a:lnSpc>
              <a:spcBef>
                <a:spcPts val="0"/>
              </a:spcBef>
              <a:spcAft>
                <a:spcPts val="0"/>
              </a:spcAft>
              <a:buNone/>
            </a:pPr>
            <a:r>
              <a:rPr lang="en" sz="1500" b="1" i="0" u="none" strike="noStrike" cap="none">
                <a:solidFill>
                  <a:srgbClr val="3B0E94"/>
                </a:solidFill>
                <a:latin typeface="Gloria Hallelujah"/>
                <a:ea typeface="Gloria Hallelujah"/>
                <a:cs typeface="Gloria Hallelujah"/>
                <a:sym typeface="Gloria Hallelujah"/>
              </a:rPr>
              <a:t>Role: Write your role</a:t>
            </a:r>
            <a:endParaRPr sz="700"/>
          </a:p>
        </p:txBody>
      </p:sp>
      <p:sp>
        <p:nvSpPr>
          <p:cNvPr id="370" name="Google Shape;370;p37"/>
          <p:cNvSpPr txBox="1"/>
          <p:nvPr/>
        </p:nvSpPr>
        <p:spPr>
          <a:xfrm>
            <a:off x="5994716" y="2268379"/>
            <a:ext cx="2741485" cy="130206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Presentations are communication tools that can be used as demonstrations, lectures, speeches, reports, and more. It is mostly presented before an audience. It serves a variety of purposes, making presentations powerful tools for convincing and teaching.</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374"/>
        <p:cNvGrpSpPr/>
        <p:nvPr/>
      </p:nvGrpSpPr>
      <p:grpSpPr>
        <a:xfrm>
          <a:off x="0" y="0"/>
          <a:ext cx="0" cy="0"/>
          <a:chOff x="0" y="0"/>
          <a:chExt cx="0" cy="0"/>
        </a:xfrm>
      </p:grpSpPr>
      <p:cxnSp>
        <p:nvCxnSpPr>
          <p:cNvPr id="375" name="Google Shape;375;p38"/>
          <p:cNvCxnSpPr/>
          <p:nvPr/>
        </p:nvCxnSpPr>
        <p:spPr>
          <a:xfrm rot="-18721">
            <a:off x="-537582" y="2439544"/>
            <a:ext cx="10120618" cy="0"/>
          </a:xfrm>
          <a:prstGeom prst="straightConnector1">
            <a:avLst/>
          </a:prstGeom>
          <a:noFill/>
          <a:ln w="38100" cap="flat" cmpd="sng">
            <a:solidFill>
              <a:srgbClr val="FFE000"/>
            </a:solidFill>
            <a:prstDash val="solid"/>
            <a:round/>
            <a:headEnd type="none" w="sm" len="sm"/>
            <a:tailEnd type="none" w="sm" len="sm"/>
          </a:ln>
        </p:spPr>
      </p:cxnSp>
      <p:pic>
        <p:nvPicPr>
          <p:cNvPr id="376" name="Google Shape;376;p38"/>
          <p:cNvPicPr preferRelativeResize="0"/>
          <p:nvPr/>
        </p:nvPicPr>
        <p:blipFill rotWithShape="1">
          <a:blip r:embed="rId3">
            <a:alphaModFix/>
          </a:blip>
          <a:srcRect/>
          <a:stretch/>
        </p:blipFill>
        <p:spPr>
          <a:xfrm>
            <a:off x="1175765" y="2215202"/>
            <a:ext cx="549841" cy="522848"/>
          </a:xfrm>
          <a:prstGeom prst="rect">
            <a:avLst/>
          </a:prstGeom>
          <a:noFill/>
          <a:ln>
            <a:noFill/>
          </a:ln>
        </p:spPr>
      </p:pic>
      <p:pic>
        <p:nvPicPr>
          <p:cNvPr id="377" name="Google Shape;377;p38"/>
          <p:cNvPicPr preferRelativeResize="0"/>
          <p:nvPr/>
        </p:nvPicPr>
        <p:blipFill rotWithShape="1">
          <a:blip r:embed="rId3">
            <a:alphaModFix/>
          </a:blip>
          <a:srcRect/>
          <a:stretch/>
        </p:blipFill>
        <p:spPr>
          <a:xfrm>
            <a:off x="3256516" y="2215202"/>
            <a:ext cx="549841" cy="522848"/>
          </a:xfrm>
          <a:prstGeom prst="rect">
            <a:avLst/>
          </a:prstGeom>
          <a:noFill/>
          <a:ln>
            <a:noFill/>
          </a:ln>
        </p:spPr>
      </p:pic>
      <p:pic>
        <p:nvPicPr>
          <p:cNvPr id="378" name="Google Shape;378;p38"/>
          <p:cNvPicPr preferRelativeResize="0"/>
          <p:nvPr/>
        </p:nvPicPr>
        <p:blipFill rotWithShape="1">
          <a:blip r:embed="rId3">
            <a:alphaModFix/>
          </a:blip>
          <a:srcRect/>
          <a:stretch/>
        </p:blipFill>
        <p:spPr>
          <a:xfrm>
            <a:off x="5335119" y="2215202"/>
            <a:ext cx="549840" cy="522848"/>
          </a:xfrm>
          <a:prstGeom prst="rect">
            <a:avLst/>
          </a:prstGeom>
          <a:noFill/>
          <a:ln>
            <a:noFill/>
          </a:ln>
        </p:spPr>
      </p:pic>
      <p:pic>
        <p:nvPicPr>
          <p:cNvPr id="379" name="Google Shape;379;p38"/>
          <p:cNvPicPr preferRelativeResize="0"/>
          <p:nvPr/>
        </p:nvPicPr>
        <p:blipFill rotWithShape="1">
          <a:blip r:embed="rId3">
            <a:alphaModFix/>
          </a:blip>
          <a:srcRect/>
          <a:stretch/>
        </p:blipFill>
        <p:spPr>
          <a:xfrm>
            <a:off x="7418395" y="2215202"/>
            <a:ext cx="549840" cy="522848"/>
          </a:xfrm>
          <a:prstGeom prst="rect">
            <a:avLst/>
          </a:prstGeom>
          <a:noFill/>
          <a:ln>
            <a:noFill/>
          </a:ln>
        </p:spPr>
      </p:pic>
      <p:pic>
        <p:nvPicPr>
          <p:cNvPr id="380" name="Google Shape;380;p38"/>
          <p:cNvPicPr preferRelativeResize="0"/>
          <p:nvPr/>
        </p:nvPicPr>
        <p:blipFill rotWithShape="1">
          <a:blip r:embed="rId4">
            <a:alphaModFix/>
          </a:blip>
          <a:srcRect/>
          <a:stretch/>
        </p:blipFill>
        <p:spPr>
          <a:xfrm rot="3378594">
            <a:off x="1585067" y="1662259"/>
            <a:ext cx="597222" cy="1303461"/>
          </a:xfrm>
          <a:prstGeom prst="rect">
            <a:avLst/>
          </a:prstGeom>
          <a:noFill/>
          <a:ln>
            <a:noFill/>
          </a:ln>
        </p:spPr>
      </p:pic>
      <p:pic>
        <p:nvPicPr>
          <p:cNvPr id="381" name="Google Shape;381;p38"/>
          <p:cNvPicPr preferRelativeResize="0"/>
          <p:nvPr/>
        </p:nvPicPr>
        <p:blipFill rotWithShape="1">
          <a:blip r:embed="rId5">
            <a:alphaModFix/>
          </a:blip>
          <a:srcRect/>
          <a:stretch/>
        </p:blipFill>
        <p:spPr>
          <a:xfrm>
            <a:off x="3275743" y="1704014"/>
            <a:ext cx="783381" cy="1013787"/>
          </a:xfrm>
          <a:prstGeom prst="rect">
            <a:avLst/>
          </a:prstGeom>
          <a:noFill/>
          <a:ln>
            <a:noFill/>
          </a:ln>
        </p:spPr>
      </p:pic>
      <p:pic>
        <p:nvPicPr>
          <p:cNvPr id="382" name="Google Shape;382;p38"/>
          <p:cNvPicPr preferRelativeResize="0"/>
          <p:nvPr/>
        </p:nvPicPr>
        <p:blipFill rotWithShape="1">
          <a:blip r:embed="rId6">
            <a:alphaModFix/>
          </a:blip>
          <a:srcRect/>
          <a:stretch/>
        </p:blipFill>
        <p:spPr>
          <a:xfrm rot="1879296">
            <a:off x="7533687" y="1678307"/>
            <a:ext cx="873791" cy="1099736"/>
          </a:xfrm>
          <a:prstGeom prst="rect">
            <a:avLst/>
          </a:prstGeom>
          <a:noFill/>
          <a:ln>
            <a:noFill/>
          </a:ln>
        </p:spPr>
      </p:pic>
      <p:pic>
        <p:nvPicPr>
          <p:cNvPr id="383" name="Google Shape;383;p38"/>
          <p:cNvPicPr preferRelativeResize="0"/>
          <p:nvPr/>
        </p:nvPicPr>
        <p:blipFill rotWithShape="1">
          <a:blip r:embed="rId7">
            <a:alphaModFix/>
          </a:blip>
          <a:srcRect/>
          <a:stretch/>
        </p:blipFill>
        <p:spPr>
          <a:xfrm>
            <a:off x="5440434" y="2137381"/>
            <a:ext cx="489770" cy="787642"/>
          </a:xfrm>
          <a:prstGeom prst="rect">
            <a:avLst/>
          </a:prstGeom>
          <a:noFill/>
          <a:ln>
            <a:noFill/>
          </a:ln>
        </p:spPr>
      </p:pic>
      <p:sp>
        <p:nvSpPr>
          <p:cNvPr id="384" name="Google Shape;384;p38"/>
          <p:cNvSpPr txBox="1"/>
          <p:nvPr/>
        </p:nvSpPr>
        <p:spPr>
          <a:xfrm>
            <a:off x="1596970" y="561433"/>
            <a:ext cx="5950061" cy="652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ADD A TIMELINE PAGE</a:t>
            </a:r>
            <a:endParaRPr sz="700"/>
          </a:p>
        </p:txBody>
      </p:sp>
      <p:grpSp>
        <p:nvGrpSpPr>
          <p:cNvPr id="385" name="Google Shape;385;p38"/>
          <p:cNvGrpSpPr/>
          <p:nvPr/>
        </p:nvGrpSpPr>
        <p:grpSpPr>
          <a:xfrm>
            <a:off x="562522" y="3178253"/>
            <a:ext cx="1776328" cy="1086764"/>
            <a:chOff x="0" y="38100"/>
            <a:chExt cx="4736874" cy="2898036"/>
          </a:xfrm>
        </p:grpSpPr>
        <p:sp>
          <p:nvSpPr>
            <p:cNvPr id="386" name="Google Shape;386;p38"/>
            <p:cNvSpPr txBox="1"/>
            <p:nvPr/>
          </p:nvSpPr>
          <p:spPr>
            <a:xfrm>
              <a:off x="0" y="38100"/>
              <a:ext cx="4736874" cy="1751961"/>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Add a</a:t>
              </a:r>
              <a:endParaRPr sz="700"/>
            </a:p>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main point</a:t>
              </a:r>
              <a:endParaRPr sz="700"/>
            </a:p>
          </p:txBody>
        </p:sp>
        <p:sp>
          <p:nvSpPr>
            <p:cNvPr id="387" name="Google Shape;387;p38"/>
            <p:cNvSpPr txBox="1"/>
            <p:nvPr/>
          </p:nvSpPr>
          <p:spPr>
            <a:xfrm>
              <a:off x="0" y="1959506"/>
              <a:ext cx="4736874" cy="97663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Elaborate on what you want to discuss. </a:t>
              </a:r>
              <a:endParaRPr sz="700"/>
            </a:p>
          </p:txBody>
        </p:sp>
      </p:grpSp>
      <p:grpSp>
        <p:nvGrpSpPr>
          <p:cNvPr id="388" name="Google Shape;388;p38"/>
          <p:cNvGrpSpPr/>
          <p:nvPr/>
        </p:nvGrpSpPr>
        <p:grpSpPr>
          <a:xfrm>
            <a:off x="4724275" y="3169353"/>
            <a:ext cx="1776328" cy="1086764"/>
            <a:chOff x="0" y="38100"/>
            <a:chExt cx="4736874" cy="2898036"/>
          </a:xfrm>
        </p:grpSpPr>
        <p:sp>
          <p:nvSpPr>
            <p:cNvPr id="389" name="Google Shape;389;p38"/>
            <p:cNvSpPr txBox="1"/>
            <p:nvPr/>
          </p:nvSpPr>
          <p:spPr>
            <a:xfrm>
              <a:off x="0" y="38100"/>
              <a:ext cx="4736874" cy="1751961"/>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Add a</a:t>
              </a:r>
              <a:endParaRPr sz="700"/>
            </a:p>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main point</a:t>
              </a:r>
              <a:endParaRPr sz="700"/>
            </a:p>
          </p:txBody>
        </p:sp>
        <p:sp>
          <p:nvSpPr>
            <p:cNvPr id="390" name="Google Shape;390;p38"/>
            <p:cNvSpPr txBox="1"/>
            <p:nvPr/>
          </p:nvSpPr>
          <p:spPr>
            <a:xfrm>
              <a:off x="0" y="1959506"/>
              <a:ext cx="4736874" cy="97663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Elaborate on what you want to discuss. </a:t>
              </a:r>
              <a:endParaRPr sz="700"/>
            </a:p>
          </p:txBody>
        </p:sp>
      </p:grpSp>
      <p:grpSp>
        <p:nvGrpSpPr>
          <p:cNvPr id="391" name="Google Shape;391;p38"/>
          <p:cNvGrpSpPr/>
          <p:nvPr/>
        </p:nvGrpSpPr>
        <p:grpSpPr>
          <a:xfrm>
            <a:off x="2643398" y="3169353"/>
            <a:ext cx="1776328" cy="1086764"/>
            <a:chOff x="0" y="38100"/>
            <a:chExt cx="4736874" cy="2898036"/>
          </a:xfrm>
        </p:grpSpPr>
        <p:sp>
          <p:nvSpPr>
            <p:cNvPr id="392" name="Google Shape;392;p38"/>
            <p:cNvSpPr txBox="1"/>
            <p:nvPr/>
          </p:nvSpPr>
          <p:spPr>
            <a:xfrm>
              <a:off x="0" y="38100"/>
              <a:ext cx="4736874" cy="1751961"/>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Add a</a:t>
              </a:r>
              <a:endParaRPr sz="700"/>
            </a:p>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main point</a:t>
              </a:r>
              <a:endParaRPr sz="700"/>
            </a:p>
          </p:txBody>
        </p:sp>
        <p:sp>
          <p:nvSpPr>
            <p:cNvPr id="393" name="Google Shape;393;p38"/>
            <p:cNvSpPr txBox="1"/>
            <p:nvPr/>
          </p:nvSpPr>
          <p:spPr>
            <a:xfrm>
              <a:off x="0" y="1959506"/>
              <a:ext cx="4736874" cy="97663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Elaborate on what you want to discuss. </a:t>
              </a:r>
              <a:endParaRPr sz="700"/>
            </a:p>
          </p:txBody>
        </p:sp>
      </p:grpSp>
      <p:grpSp>
        <p:nvGrpSpPr>
          <p:cNvPr id="394" name="Google Shape;394;p38"/>
          <p:cNvGrpSpPr/>
          <p:nvPr/>
        </p:nvGrpSpPr>
        <p:grpSpPr>
          <a:xfrm>
            <a:off x="6805151" y="3169353"/>
            <a:ext cx="1776327" cy="1086764"/>
            <a:chOff x="0" y="38100"/>
            <a:chExt cx="4736874" cy="2898036"/>
          </a:xfrm>
        </p:grpSpPr>
        <p:sp>
          <p:nvSpPr>
            <p:cNvPr id="395" name="Google Shape;395;p38"/>
            <p:cNvSpPr txBox="1"/>
            <p:nvPr/>
          </p:nvSpPr>
          <p:spPr>
            <a:xfrm>
              <a:off x="0" y="38100"/>
              <a:ext cx="4736874" cy="1751961"/>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Add a</a:t>
              </a:r>
              <a:endParaRPr sz="700"/>
            </a:p>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main point</a:t>
              </a:r>
              <a:endParaRPr sz="700"/>
            </a:p>
          </p:txBody>
        </p:sp>
        <p:sp>
          <p:nvSpPr>
            <p:cNvPr id="396" name="Google Shape;396;p38"/>
            <p:cNvSpPr txBox="1"/>
            <p:nvPr/>
          </p:nvSpPr>
          <p:spPr>
            <a:xfrm>
              <a:off x="0" y="1959506"/>
              <a:ext cx="4736874" cy="97663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Elaborate on what you want to discuss. </a:t>
              </a:r>
              <a:endParaRPr sz="70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B0E94"/>
        </a:solidFill>
        <a:effectLst/>
      </p:bgPr>
    </p:bg>
    <p:spTree>
      <p:nvGrpSpPr>
        <p:cNvPr id="1" name="Shape 400"/>
        <p:cNvGrpSpPr/>
        <p:nvPr/>
      </p:nvGrpSpPr>
      <p:grpSpPr>
        <a:xfrm>
          <a:off x="0" y="0"/>
          <a:ext cx="0" cy="0"/>
          <a:chOff x="0" y="0"/>
          <a:chExt cx="0" cy="0"/>
        </a:xfrm>
      </p:grpSpPr>
      <p:grpSp>
        <p:nvGrpSpPr>
          <p:cNvPr id="401" name="Google Shape;401;p39"/>
          <p:cNvGrpSpPr/>
          <p:nvPr/>
        </p:nvGrpSpPr>
        <p:grpSpPr>
          <a:xfrm>
            <a:off x="0" y="0"/>
            <a:ext cx="10292542" cy="6172200"/>
            <a:chOff x="0" y="0"/>
            <a:chExt cx="27446779" cy="16459200"/>
          </a:xfrm>
        </p:grpSpPr>
        <p:pic>
          <p:nvPicPr>
            <p:cNvPr id="402" name="Google Shape;402;p39"/>
            <p:cNvPicPr preferRelativeResize="0"/>
            <p:nvPr/>
          </p:nvPicPr>
          <p:blipFill rotWithShape="1">
            <a:blip r:embed="rId3">
              <a:alphaModFix/>
            </a:blip>
            <a:srcRect/>
            <a:stretch/>
          </p:blipFill>
          <p:spPr>
            <a:xfrm>
              <a:off x="0" y="0"/>
              <a:ext cx="5326796" cy="5486400"/>
            </a:xfrm>
            <a:prstGeom prst="rect">
              <a:avLst/>
            </a:prstGeom>
            <a:noFill/>
            <a:ln>
              <a:noFill/>
            </a:ln>
          </p:spPr>
        </p:pic>
        <p:pic>
          <p:nvPicPr>
            <p:cNvPr id="403" name="Google Shape;403;p39"/>
            <p:cNvPicPr preferRelativeResize="0"/>
            <p:nvPr/>
          </p:nvPicPr>
          <p:blipFill rotWithShape="1">
            <a:blip r:embed="rId4">
              <a:alphaModFix/>
            </a:blip>
            <a:srcRect/>
            <a:stretch/>
          </p:blipFill>
          <p:spPr>
            <a:xfrm>
              <a:off x="0" y="5486400"/>
              <a:ext cx="5326796" cy="5486400"/>
            </a:xfrm>
            <a:prstGeom prst="rect">
              <a:avLst/>
            </a:prstGeom>
            <a:noFill/>
            <a:ln>
              <a:noFill/>
            </a:ln>
          </p:spPr>
        </p:pic>
        <p:pic>
          <p:nvPicPr>
            <p:cNvPr id="404" name="Google Shape;404;p39"/>
            <p:cNvPicPr preferRelativeResize="0"/>
            <p:nvPr/>
          </p:nvPicPr>
          <p:blipFill rotWithShape="1">
            <a:blip r:embed="rId3">
              <a:alphaModFix/>
            </a:blip>
            <a:srcRect/>
            <a:stretch/>
          </p:blipFill>
          <p:spPr>
            <a:xfrm>
              <a:off x="0" y="10972800"/>
              <a:ext cx="5326796" cy="5486400"/>
            </a:xfrm>
            <a:prstGeom prst="rect">
              <a:avLst/>
            </a:prstGeom>
            <a:noFill/>
            <a:ln>
              <a:noFill/>
            </a:ln>
          </p:spPr>
        </p:pic>
        <p:pic>
          <p:nvPicPr>
            <p:cNvPr id="405" name="Google Shape;405;p39"/>
            <p:cNvPicPr preferRelativeResize="0"/>
            <p:nvPr/>
          </p:nvPicPr>
          <p:blipFill rotWithShape="1">
            <a:blip r:embed="rId3">
              <a:alphaModFix/>
            </a:blip>
            <a:srcRect/>
            <a:stretch/>
          </p:blipFill>
          <p:spPr>
            <a:xfrm>
              <a:off x="11059991" y="0"/>
              <a:ext cx="5326796" cy="5486400"/>
            </a:xfrm>
            <a:prstGeom prst="rect">
              <a:avLst/>
            </a:prstGeom>
            <a:noFill/>
            <a:ln>
              <a:noFill/>
            </a:ln>
          </p:spPr>
        </p:pic>
        <p:pic>
          <p:nvPicPr>
            <p:cNvPr id="406" name="Google Shape;406;p39"/>
            <p:cNvPicPr preferRelativeResize="0"/>
            <p:nvPr/>
          </p:nvPicPr>
          <p:blipFill rotWithShape="1">
            <a:blip r:embed="rId4">
              <a:alphaModFix/>
            </a:blip>
            <a:srcRect/>
            <a:stretch/>
          </p:blipFill>
          <p:spPr>
            <a:xfrm>
              <a:off x="11059991" y="5486400"/>
              <a:ext cx="5326796" cy="5486400"/>
            </a:xfrm>
            <a:prstGeom prst="rect">
              <a:avLst/>
            </a:prstGeom>
            <a:noFill/>
            <a:ln>
              <a:noFill/>
            </a:ln>
          </p:spPr>
        </p:pic>
        <p:pic>
          <p:nvPicPr>
            <p:cNvPr id="407" name="Google Shape;407;p39"/>
            <p:cNvPicPr preferRelativeResize="0"/>
            <p:nvPr/>
          </p:nvPicPr>
          <p:blipFill rotWithShape="1">
            <a:blip r:embed="rId3">
              <a:alphaModFix/>
            </a:blip>
            <a:srcRect/>
            <a:stretch/>
          </p:blipFill>
          <p:spPr>
            <a:xfrm>
              <a:off x="11059991" y="10972800"/>
              <a:ext cx="5326796" cy="5486400"/>
            </a:xfrm>
            <a:prstGeom prst="rect">
              <a:avLst/>
            </a:prstGeom>
            <a:noFill/>
            <a:ln>
              <a:noFill/>
            </a:ln>
          </p:spPr>
        </p:pic>
        <p:pic>
          <p:nvPicPr>
            <p:cNvPr id="408" name="Google Shape;408;p39"/>
            <p:cNvPicPr preferRelativeResize="0"/>
            <p:nvPr/>
          </p:nvPicPr>
          <p:blipFill rotWithShape="1">
            <a:blip r:embed="rId3">
              <a:alphaModFix/>
            </a:blip>
            <a:srcRect/>
            <a:stretch/>
          </p:blipFill>
          <p:spPr>
            <a:xfrm>
              <a:off x="5529996" y="0"/>
              <a:ext cx="5326796" cy="5486400"/>
            </a:xfrm>
            <a:prstGeom prst="rect">
              <a:avLst/>
            </a:prstGeom>
            <a:noFill/>
            <a:ln>
              <a:noFill/>
            </a:ln>
          </p:spPr>
        </p:pic>
        <p:pic>
          <p:nvPicPr>
            <p:cNvPr id="409" name="Google Shape;409;p39"/>
            <p:cNvPicPr preferRelativeResize="0"/>
            <p:nvPr/>
          </p:nvPicPr>
          <p:blipFill rotWithShape="1">
            <a:blip r:embed="rId4">
              <a:alphaModFix/>
            </a:blip>
            <a:srcRect/>
            <a:stretch/>
          </p:blipFill>
          <p:spPr>
            <a:xfrm>
              <a:off x="5529996" y="5486400"/>
              <a:ext cx="5326796" cy="5486400"/>
            </a:xfrm>
            <a:prstGeom prst="rect">
              <a:avLst/>
            </a:prstGeom>
            <a:noFill/>
            <a:ln>
              <a:noFill/>
            </a:ln>
          </p:spPr>
        </p:pic>
        <p:pic>
          <p:nvPicPr>
            <p:cNvPr id="410" name="Google Shape;410;p39"/>
            <p:cNvPicPr preferRelativeResize="0"/>
            <p:nvPr/>
          </p:nvPicPr>
          <p:blipFill rotWithShape="1">
            <a:blip r:embed="rId3">
              <a:alphaModFix/>
            </a:blip>
            <a:srcRect/>
            <a:stretch/>
          </p:blipFill>
          <p:spPr>
            <a:xfrm>
              <a:off x="5529996" y="10972800"/>
              <a:ext cx="5326796" cy="5486400"/>
            </a:xfrm>
            <a:prstGeom prst="rect">
              <a:avLst/>
            </a:prstGeom>
            <a:noFill/>
            <a:ln>
              <a:noFill/>
            </a:ln>
          </p:spPr>
        </p:pic>
        <p:pic>
          <p:nvPicPr>
            <p:cNvPr id="411" name="Google Shape;411;p39"/>
            <p:cNvPicPr preferRelativeResize="0"/>
            <p:nvPr/>
          </p:nvPicPr>
          <p:blipFill rotWithShape="1">
            <a:blip r:embed="rId3">
              <a:alphaModFix/>
            </a:blip>
            <a:srcRect/>
            <a:stretch/>
          </p:blipFill>
          <p:spPr>
            <a:xfrm>
              <a:off x="16589987" y="0"/>
              <a:ext cx="5326796" cy="5486400"/>
            </a:xfrm>
            <a:prstGeom prst="rect">
              <a:avLst/>
            </a:prstGeom>
            <a:noFill/>
            <a:ln>
              <a:noFill/>
            </a:ln>
          </p:spPr>
        </p:pic>
        <p:pic>
          <p:nvPicPr>
            <p:cNvPr id="412" name="Google Shape;412;p39"/>
            <p:cNvPicPr preferRelativeResize="0"/>
            <p:nvPr/>
          </p:nvPicPr>
          <p:blipFill rotWithShape="1">
            <a:blip r:embed="rId4">
              <a:alphaModFix/>
            </a:blip>
            <a:srcRect/>
            <a:stretch/>
          </p:blipFill>
          <p:spPr>
            <a:xfrm>
              <a:off x="16589987" y="5486400"/>
              <a:ext cx="5326796" cy="5486400"/>
            </a:xfrm>
            <a:prstGeom prst="rect">
              <a:avLst/>
            </a:prstGeom>
            <a:noFill/>
            <a:ln>
              <a:noFill/>
            </a:ln>
          </p:spPr>
        </p:pic>
        <p:pic>
          <p:nvPicPr>
            <p:cNvPr id="413" name="Google Shape;413;p39"/>
            <p:cNvPicPr preferRelativeResize="0"/>
            <p:nvPr/>
          </p:nvPicPr>
          <p:blipFill rotWithShape="1">
            <a:blip r:embed="rId3">
              <a:alphaModFix/>
            </a:blip>
            <a:srcRect/>
            <a:stretch/>
          </p:blipFill>
          <p:spPr>
            <a:xfrm>
              <a:off x="16589987" y="10972800"/>
              <a:ext cx="5326796" cy="5486400"/>
            </a:xfrm>
            <a:prstGeom prst="rect">
              <a:avLst/>
            </a:prstGeom>
            <a:noFill/>
            <a:ln>
              <a:noFill/>
            </a:ln>
          </p:spPr>
        </p:pic>
        <p:pic>
          <p:nvPicPr>
            <p:cNvPr id="414" name="Google Shape;414;p39"/>
            <p:cNvPicPr preferRelativeResize="0"/>
            <p:nvPr/>
          </p:nvPicPr>
          <p:blipFill rotWithShape="1">
            <a:blip r:embed="rId3">
              <a:alphaModFix/>
            </a:blip>
            <a:srcRect/>
            <a:stretch/>
          </p:blipFill>
          <p:spPr>
            <a:xfrm>
              <a:off x="22119983" y="0"/>
              <a:ext cx="5326796" cy="5486400"/>
            </a:xfrm>
            <a:prstGeom prst="rect">
              <a:avLst/>
            </a:prstGeom>
            <a:noFill/>
            <a:ln>
              <a:noFill/>
            </a:ln>
          </p:spPr>
        </p:pic>
        <p:pic>
          <p:nvPicPr>
            <p:cNvPr id="415" name="Google Shape;415;p39"/>
            <p:cNvPicPr preferRelativeResize="0"/>
            <p:nvPr/>
          </p:nvPicPr>
          <p:blipFill rotWithShape="1">
            <a:blip r:embed="rId4">
              <a:alphaModFix/>
            </a:blip>
            <a:srcRect/>
            <a:stretch/>
          </p:blipFill>
          <p:spPr>
            <a:xfrm>
              <a:off x="22119983" y="5486400"/>
              <a:ext cx="5326796" cy="5486400"/>
            </a:xfrm>
            <a:prstGeom prst="rect">
              <a:avLst/>
            </a:prstGeom>
            <a:noFill/>
            <a:ln>
              <a:noFill/>
            </a:ln>
          </p:spPr>
        </p:pic>
        <p:pic>
          <p:nvPicPr>
            <p:cNvPr id="416" name="Google Shape;416;p39"/>
            <p:cNvPicPr preferRelativeResize="0"/>
            <p:nvPr/>
          </p:nvPicPr>
          <p:blipFill rotWithShape="1">
            <a:blip r:embed="rId3">
              <a:alphaModFix/>
            </a:blip>
            <a:srcRect/>
            <a:stretch/>
          </p:blipFill>
          <p:spPr>
            <a:xfrm>
              <a:off x="22119983" y="10972800"/>
              <a:ext cx="5326796" cy="5486400"/>
            </a:xfrm>
            <a:prstGeom prst="rect">
              <a:avLst/>
            </a:prstGeom>
            <a:noFill/>
            <a:ln>
              <a:noFill/>
            </a:ln>
          </p:spPr>
        </p:pic>
      </p:grpSp>
      <p:sp>
        <p:nvSpPr>
          <p:cNvPr id="417" name="Google Shape;417;p39"/>
          <p:cNvSpPr txBox="1"/>
          <p:nvPr/>
        </p:nvSpPr>
        <p:spPr>
          <a:xfrm>
            <a:off x="1464951" y="3494580"/>
            <a:ext cx="6402382" cy="31273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800" b="0" i="0" u="none" strike="noStrike" cap="none">
                <a:solidFill>
                  <a:srgbClr val="284379"/>
                </a:solidFill>
                <a:latin typeface="Poppins"/>
                <a:ea typeface="Poppins"/>
                <a:cs typeface="Poppins"/>
                <a:sym typeface="Poppins"/>
              </a:rPr>
              <a:t>— Include a credit, citation, or supporting message</a:t>
            </a:r>
            <a:endParaRPr sz="700"/>
          </a:p>
        </p:txBody>
      </p:sp>
      <p:sp>
        <p:nvSpPr>
          <p:cNvPr id="418" name="Google Shape;418;p39"/>
          <p:cNvSpPr txBox="1"/>
          <p:nvPr/>
        </p:nvSpPr>
        <p:spPr>
          <a:xfrm>
            <a:off x="2271570" y="1376531"/>
            <a:ext cx="4600862" cy="1714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3800" b="0" i="0" u="none" strike="noStrike" cap="none">
                <a:solidFill>
                  <a:srgbClr val="284379"/>
                </a:solidFill>
                <a:latin typeface="Gloria Hallelujah"/>
                <a:ea typeface="Gloria Hallelujah"/>
                <a:cs typeface="Gloria Hallelujah"/>
                <a:sym typeface="Gloria Hallelujah"/>
              </a:rPr>
              <a:t>Write an original statement or inspiring quote</a:t>
            </a:r>
            <a:endParaRPr sz="700"/>
          </a:p>
        </p:txBody>
      </p:sp>
      <p:grpSp>
        <p:nvGrpSpPr>
          <p:cNvPr id="419" name="Google Shape;419;p39"/>
          <p:cNvGrpSpPr/>
          <p:nvPr/>
        </p:nvGrpSpPr>
        <p:grpSpPr>
          <a:xfrm>
            <a:off x="-571723" y="414551"/>
            <a:ext cx="10287446" cy="4314398"/>
            <a:chOff x="0" y="0"/>
            <a:chExt cx="27433189" cy="11505061"/>
          </a:xfrm>
        </p:grpSpPr>
        <p:pic>
          <p:nvPicPr>
            <p:cNvPr id="420" name="Google Shape;420;p39"/>
            <p:cNvPicPr preferRelativeResize="0"/>
            <p:nvPr/>
          </p:nvPicPr>
          <p:blipFill rotWithShape="1">
            <a:blip r:embed="rId5">
              <a:alphaModFix/>
            </a:blip>
            <a:srcRect/>
            <a:stretch/>
          </p:blipFill>
          <p:spPr>
            <a:xfrm>
              <a:off x="0" y="1059570"/>
              <a:ext cx="15078793" cy="10445491"/>
            </a:xfrm>
            <a:prstGeom prst="rect">
              <a:avLst/>
            </a:prstGeom>
            <a:noFill/>
            <a:ln>
              <a:noFill/>
            </a:ln>
          </p:spPr>
        </p:pic>
        <p:pic>
          <p:nvPicPr>
            <p:cNvPr id="421" name="Google Shape;421;p39"/>
            <p:cNvPicPr preferRelativeResize="0"/>
            <p:nvPr/>
          </p:nvPicPr>
          <p:blipFill rotWithShape="1">
            <a:blip r:embed="rId5">
              <a:alphaModFix/>
            </a:blip>
            <a:srcRect/>
            <a:stretch/>
          </p:blipFill>
          <p:spPr>
            <a:xfrm>
              <a:off x="12354396" y="1059570"/>
              <a:ext cx="15078793" cy="10445491"/>
            </a:xfrm>
            <a:prstGeom prst="rect">
              <a:avLst/>
            </a:prstGeom>
            <a:noFill/>
            <a:ln>
              <a:noFill/>
            </a:ln>
          </p:spPr>
        </p:pic>
        <p:pic>
          <p:nvPicPr>
            <p:cNvPr id="422" name="Google Shape;422;p39"/>
            <p:cNvPicPr preferRelativeResize="0"/>
            <p:nvPr/>
          </p:nvPicPr>
          <p:blipFill rotWithShape="1">
            <a:blip r:embed="rId5">
              <a:alphaModFix/>
            </a:blip>
            <a:srcRect/>
            <a:stretch/>
          </p:blipFill>
          <p:spPr>
            <a:xfrm rot="10800000">
              <a:off x="12354396" y="0"/>
              <a:ext cx="15078793" cy="10445491"/>
            </a:xfrm>
            <a:prstGeom prst="rect">
              <a:avLst/>
            </a:prstGeom>
            <a:noFill/>
            <a:ln>
              <a:noFill/>
            </a:ln>
          </p:spPr>
        </p:pic>
        <p:pic>
          <p:nvPicPr>
            <p:cNvPr id="423" name="Google Shape;423;p39"/>
            <p:cNvPicPr preferRelativeResize="0"/>
            <p:nvPr/>
          </p:nvPicPr>
          <p:blipFill rotWithShape="1">
            <a:blip r:embed="rId5">
              <a:alphaModFix/>
            </a:blip>
            <a:srcRect/>
            <a:stretch/>
          </p:blipFill>
          <p:spPr>
            <a:xfrm rot="10800000">
              <a:off x="0" y="0"/>
              <a:ext cx="15078793" cy="10445491"/>
            </a:xfrm>
            <a:prstGeom prst="rect">
              <a:avLst/>
            </a:prstGeom>
            <a:noFill/>
            <a:ln>
              <a:noFill/>
            </a:ln>
          </p:spPr>
        </p:pic>
      </p:grpSp>
      <p:pic>
        <p:nvPicPr>
          <p:cNvPr id="424" name="Google Shape;424;p39"/>
          <p:cNvPicPr preferRelativeResize="0"/>
          <p:nvPr/>
        </p:nvPicPr>
        <p:blipFill rotWithShape="1">
          <a:blip r:embed="rId6">
            <a:alphaModFix/>
          </a:blip>
          <a:srcRect/>
          <a:stretch/>
        </p:blipFill>
        <p:spPr>
          <a:xfrm>
            <a:off x="-294796" y="1979677"/>
            <a:ext cx="2046178" cy="2057400"/>
          </a:xfrm>
          <a:prstGeom prst="rect">
            <a:avLst/>
          </a:prstGeom>
          <a:noFill/>
          <a:ln>
            <a:noFill/>
          </a:ln>
        </p:spPr>
      </p:pic>
      <p:pic>
        <p:nvPicPr>
          <p:cNvPr id="425" name="Google Shape;425;p39"/>
          <p:cNvPicPr preferRelativeResize="0"/>
          <p:nvPr/>
        </p:nvPicPr>
        <p:blipFill rotWithShape="1">
          <a:blip r:embed="rId7">
            <a:alphaModFix/>
          </a:blip>
          <a:srcRect/>
          <a:stretch/>
        </p:blipFill>
        <p:spPr>
          <a:xfrm>
            <a:off x="7255412" y="1901714"/>
            <a:ext cx="2548581" cy="2057400"/>
          </a:xfrm>
          <a:prstGeom prst="rect">
            <a:avLst/>
          </a:prstGeom>
          <a:noFill/>
          <a:ln>
            <a:noFill/>
          </a:ln>
        </p:spPr>
      </p:pic>
      <p:sp>
        <p:nvSpPr>
          <p:cNvPr id="426" name="Google Shape;426;p39"/>
          <p:cNvSpPr txBox="1"/>
          <p:nvPr/>
        </p:nvSpPr>
        <p:spPr>
          <a:xfrm>
            <a:off x="2397092" y="3233997"/>
            <a:ext cx="4349816" cy="8030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 Include a credit, citation,</a:t>
            </a:r>
            <a:endParaRPr sz="700"/>
          </a:p>
          <a:p>
            <a:pPr marL="0" marR="0" lvl="0" indent="0" algn="ctr" rtl="0">
              <a:lnSpc>
                <a:spcPct val="140000"/>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or supporting message</a:t>
            </a:r>
            <a:endParaRPr sz="700"/>
          </a:p>
        </p:txBody>
      </p:sp>
      <p:sp>
        <p:nvSpPr>
          <p:cNvPr id="427" name="Google Shape;427;p39"/>
          <p:cNvSpPr txBox="1"/>
          <p:nvPr/>
        </p:nvSpPr>
        <p:spPr>
          <a:xfrm>
            <a:off x="2013907" y="1063561"/>
            <a:ext cx="5116188" cy="18716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WRITE AN ORIGINAL STATEMENT OR INSPIRING QUOTE</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431"/>
        <p:cNvGrpSpPr/>
        <p:nvPr/>
      </p:nvGrpSpPr>
      <p:grpSpPr>
        <a:xfrm>
          <a:off x="0" y="0"/>
          <a:ext cx="0" cy="0"/>
          <a:chOff x="0" y="0"/>
          <a:chExt cx="0" cy="0"/>
        </a:xfrm>
      </p:grpSpPr>
      <p:pic>
        <p:nvPicPr>
          <p:cNvPr id="432" name="Google Shape;432;p40"/>
          <p:cNvPicPr preferRelativeResize="0"/>
          <p:nvPr/>
        </p:nvPicPr>
        <p:blipFill rotWithShape="1">
          <a:blip r:embed="rId3">
            <a:alphaModFix/>
          </a:blip>
          <a:srcRect/>
          <a:stretch/>
        </p:blipFill>
        <p:spPr>
          <a:xfrm>
            <a:off x="612374" y="761439"/>
            <a:ext cx="3241596" cy="3082463"/>
          </a:xfrm>
          <a:prstGeom prst="rect">
            <a:avLst/>
          </a:prstGeom>
          <a:noFill/>
          <a:ln>
            <a:noFill/>
          </a:ln>
        </p:spPr>
      </p:pic>
      <p:grpSp>
        <p:nvGrpSpPr>
          <p:cNvPr id="433" name="Google Shape;433;p40"/>
          <p:cNvGrpSpPr/>
          <p:nvPr/>
        </p:nvGrpSpPr>
        <p:grpSpPr>
          <a:xfrm>
            <a:off x="1420992" y="1312904"/>
            <a:ext cx="1851908" cy="1860209"/>
            <a:chOff x="1813" y="0"/>
            <a:chExt cx="809173" cy="812800"/>
          </a:xfrm>
        </p:grpSpPr>
        <p:sp>
          <p:nvSpPr>
            <p:cNvPr id="434" name="Google Shape;434;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0E94"/>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5" name="Google Shape;435;p40"/>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436" name="Google Shape;436;p40"/>
          <p:cNvPicPr preferRelativeResize="0"/>
          <p:nvPr/>
        </p:nvPicPr>
        <p:blipFill rotWithShape="1">
          <a:blip r:embed="rId4">
            <a:alphaModFix/>
          </a:blip>
          <a:srcRect/>
          <a:stretch/>
        </p:blipFill>
        <p:spPr>
          <a:xfrm>
            <a:off x="-316708" y="1963221"/>
            <a:ext cx="4557982" cy="2709928"/>
          </a:xfrm>
          <a:prstGeom prst="rect">
            <a:avLst/>
          </a:prstGeom>
          <a:noFill/>
          <a:ln>
            <a:noFill/>
          </a:ln>
        </p:spPr>
      </p:pic>
      <p:sp>
        <p:nvSpPr>
          <p:cNvPr id="437" name="Google Shape;437;p40"/>
          <p:cNvSpPr txBox="1"/>
          <p:nvPr/>
        </p:nvSpPr>
        <p:spPr>
          <a:xfrm>
            <a:off x="4669674" y="423221"/>
            <a:ext cx="3794906" cy="65246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OUR SERVICES</a:t>
            </a:r>
            <a:endParaRPr sz="700"/>
          </a:p>
        </p:txBody>
      </p:sp>
      <p:sp>
        <p:nvSpPr>
          <p:cNvPr id="438" name="Google Shape;438;p40"/>
          <p:cNvSpPr txBox="1"/>
          <p:nvPr/>
        </p:nvSpPr>
        <p:spPr>
          <a:xfrm>
            <a:off x="4614641" y="3259412"/>
            <a:ext cx="1453888" cy="659843"/>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Service Three</a:t>
            </a:r>
            <a:endParaRPr sz="700"/>
          </a:p>
        </p:txBody>
      </p:sp>
      <p:sp>
        <p:nvSpPr>
          <p:cNvPr id="439" name="Google Shape;439;p40"/>
          <p:cNvSpPr txBox="1"/>
          <p:nvPr/>
        </p:nvSpPr>
        <p:spPr>
          <a:xfrm>
            <a:off x="7120758" y="3259412"/>
            <a:ext cx="1343822" cy="659843"/>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Service Four</a:t>
            </a:r>
            <a:endParaRPr sz="700"/>
          </a:p>
        </p:txBody>
      </p:sp>
      <p:sp>
        <p:nvSpPr>
          <p:cNvPr id="440" name="Google Shape;440;p40"/>
          <p:cNvSpPr txBox="1"/>
          <p:nvPr/>
        </p:nvSpPr>
        <p:spPr>
          <a:xfrm>
            <a:off x="4519108" y="4025349"/>
            <a:ext cx="1644954" cy="372745"/>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 sz="1000" b="0" i="0" u="none" strike="noStrike" cap="none">
                <a:solidFill>
                  <a:srgbClr val="FFFFFF"/>
                </a:solidFill>
                <a:latin typeface="Poppins"/>
                <a:ea typeface="Poppins"/>
                <a:cs typeface="Poppins"/>
                <a:sym typeface="Poppins"/>
              </a:rPr>
              <a:t>Elaborate on what you want to discuss. </a:t>
            </a:r>
            <a:endParaRPr sz="700"/>
          </a:p>
        </p:txBody>
      </p:sp>
      <p:sp>
        <p:nvSpPr>
          <p:cNvPr id="441" name="Google Shape;441;p40"/>
          <p:cNvSpPr txBox="1"/>
          <p:nvPr/>
        </p:nvSpPr>
        <p:spPr>
          <a:xfrm>
            <a:off x="6970192" y="4025349"/>
            <a:ext cx="1644954" cy="372745"/>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 sz="1000" b="0" i="0" u="none" strike="noStrike" cap="none">
                <a:solidFill>
                  <a:srgbClr val="FFFFFF"/>
                </a:solidFill>
                <a:latin typeface="Poppins"/>
                <a:ea typeface="Poppins"/>
                <a:cs typeface="Poppins"/>
                <a:sym typeface="Poppins"/>
              </a:rPr>
              <a:t>Elaborate on what you want to discuss. </a:t>
            </a:r>
            <a:endParaRPr sz="700"/>
          </a:p>
        </p:txBody>
      </p:sp>
      <p:sp>
        <p:nvSpPr>
          <p:cNvPr id="442" name="Google Shape;442;p40"/>
          <p:cNvSpPr txBox="1"/>
          <p:nvPr/>
        </p:nvSpPr>
        <p:spPr>
          <a:xfrm>
            <a:off x="4646260" y="1529643"/>
            <a:ext cx="1390650" cy="661748"/>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Service One</a:t>
            </a:r>
            <a:endParaRPr sz="700"/>
          </a:p>
        </p:txBody>
      </p:sp>
      <p:sp>
        <p:nvSpPr>
          <p:cNvPr id="443" name="Google Shape;443;p40"/>
          <p:cNvSpPr txBox="1"/>
          <p:nvPr/>
        </p:nvSpPr>
        <p:spPr>
          <a:xfrm>
            <a:off x="7120758" y="1530913"/>
            <a:ext cx="1343822" cy="659843"/>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Service Two</a:t>
            </a:r>
            <a:endParaRPr sz="700"/>
          </a:p>
        </p:txBody>
      </p:sp>
      <p:sp>
        <p:nvSpPr>
          <p:cNvPr id="444" name="Google Shape;444;p40"/>
          <p:cNvSpPr txBox="1"/>
          <p:nvPr/>
        </p:nvSpPr>
        <p:spPr>
          <a:xfrm>
            <a:off x="4519108" y="2297065"/>
            <a:ext cx="1644954" cy="3733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Elaborate on what you want to discuss. </a:t>
            </a:r>
            <a:endParaRPr sz="700"/>
          </a:p>
        </p:txBody>
      </p:sp>
      <p:sp>
        <p:nvSpPr>
          <p:cNvPr id="445" name="Google Shape;445;p40"/>
          <p:cNvSpPr txBox="1"/>
          <p:nvPr/>
        </p:nvSpPr>
        <p:spPr>
          <a:xfrm>
            <a:off x="6970192" y="2297064"/>
            <a:ext cx="1644954" cy="372745"/>
          </a:xfrm>
          <a:prstGeom prst="rect">
            <a:avLst/>
          </a:prstGeom>
          <a:noFill/>
          <a:ln>
            <a:noFill/>
          </a:ln>
        </p:spPr>
        <p:txBody>
          <a:bodyPr spcFirstLastPara="1" wrap="square" lIns="0" tIns="0" rIns="0" bIns="0" anchor="t" anchorCtr="0">
            <a:spAutoFit/>
          </a:bodyPr>
          <a:lstStyle/>
          <a:p>
            <a:pPr marL="0" marR="0" lvl="0" indent="0" algn="ctr" rtl="0">
              <a:lnSpc>
                <a:spcPct val="140019"/>
              </a:lnSpc>
              <a:spcBef>
                <a:spcPts val="0"/>
              </a:spcBef>
              <a:spcAft>
                <a:spcPts val="0"/>
              </a:spcAft>
              <a:buNone/>
            </a:pPr>
            <a:r>
              <a:rPr lang="en" sz="1000" b="0" i="0" u="none" strike="noStrike" cap="none">
                <a:solidFill>
                  <a:srgbClr val="FFFFFF"/>
                </a:solidFill>
                <a:latin typeface="Poppins"/>
                <a:ea typeface="Poppins"/>
                <a:cs typeface="Poppins"/>
                <a:sym typeface="Poppins"/>
              </a:rPr>
              <a:t>Elaborate on what you want to discuss. </a:t>
            </a:r>
            <a:endParaRPr sz="700"/>
          </a:p>
        </p:txBody>
      </p:sp>
      <p:pic>
        <p:nvPicPr>
          <p:cNvPr id="446" name="Google Shape;446;p40"/>
          <p:cNvPicPr preferRelativeResize="0"/>
          <p:nvPr/>
        </p:nvPicPr>
        <p:blipFill rotWithShape="1">
          <a:blip r:embed="rId5">
            <a:alphaModFix/>
          </a:blip>
          <a:srcRect/>
          <a:stretch/>
        </p:blipFill>
        <p:spPr>
          <a:xfrm>
            <a:off x="1893618" y="297213"/>
            <a:ext cx="2347655" cy="205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450"/>
        <p:cNvGrpSpPr/>
        <p:nvPr/>
      </p:nvGrpSpPr>
      <p:grpSpPr>
        <a:xfrm>
          <a:off x="0" y="0"/>
          <a:ext cx="0" cy="0"/>
          <a:chOff x="0" y="0"/>
          <a:chExt cx="0" cy="0"/>
        </a:xfrm>
      </p:grpSpPr>
      <p:grpSp>
        <p:nvGrpSpPr>
          <p:cNvPr id="451" name="Google Shape;451;p41"/>
          <p:cNvGrpSpPr/>
          <p:nvPr/>
        </p:nvGrpSpPr>
        <p:grpSpPr>
          <a:xfrm>
            <a:off x="0" y="0"/>
            <a:ext cx="1997549" cy="6172200"/>
            <a:chOff x="0" y="0"/>
            <a:chExt cx="5326796" cy="16459200"/>
          </a:xfrm>
        </p:grpSpPr>
        <p:pic>
          <p:nvPicPr>
            <p:cNvPr id="452" name="Google Shape;452;p41"/>
            <p:cNvPicPr preferRelativeResize="0"/>
            <p:nvPr/>
          </p:nvPicPr>
          <p:blipFill rotWithShape="1">
            <a:blip r:embed="rId3">
              <a:alphaModFix/>
            </a:blip>
            <a:srcRect/>
            <a:stretch/>
          </p:blipFill>
          <p:spPr>
            <a:xfrm>
              <a:off x="0" y="0"/>
              <a:ext cx="5326796" cy="5486400"/>
            </a:xfrm>
            <a:prstGeom prst="rect">
              <a:avLst/>
            </a:prstGeom>
            <a:noFill/>
            <a:ln>
              <a:noFill/>
            </a:ln>
          </p:spPr>
        </p:pic>
        <p:pic>
          <p:nvPicPr>
            <p:cNvPr id="453" name="Google Shape;453;p41"/>
            <p:cNvPicPr preferRelativeResize="0"/>
            <p:nvPr/>
          </p:nvPicPr>
          <p:blipFill rotWithShape="1">
            <a:blip r:embed="rId3">
              <a:alphaModFix/>
            </a:blip>
            <a:srcRect/>
            <a:stretch/>
          </p:blipFill>
          <p:spPr>
            <a:xfrm>
              <a:off x="0" y="5486400"/>
              <a:ext cx="5326796" cy="5486400"/>
            </a:xfrm>
            <a:prstGeom prst="rect">
              <a:avLst/>
            </a:prstGeom>
            <a:noFill/>
            <a:ln>
              <a:noFill/>
            </a:ln>
          </p:spPr>
        </p:pic>
        <p:pic>
          <p:nvPicPr>
            <p:cNvPr id="454" name="Google Shape;454;p41"/>
            <p:cNvPicPr preferRelativeResize="0"/>
            <p:nvPr/>
          </p:nvPicPr>
          <p:blipFill rotWithShape="1">
            <a:blip r:embed="rId3">
              <a:alphaModFix/>
            </a:blip>
            <a:srcRect/>
            <a:stretch/>
          </p:blipFill>
          <p:spPr>
            <a:xfrm>
              <a:off x="0" y="10972800"/>
              <a:ext cx="5326796" cy="5486400"/>
            </a:xfrm>
            <a:prstGeom prst="rect">
              <a:avLst/>
            </a:prstGeom>
            <a:noFill/>
            <a:ln>
              <a:noFill/>
            </a:ln>
          </p:spPr>
        </p:pic>
      </p:grpSp>
      <p:grpSp>
        <p:nvGrpSpPr>
          <p:cNvPr id="455" name="Google Shape;455;p41"/>
          <p:cNvGrpSpPr/>
          <p:nvPr/>
        </p:nvGrpSpPr>
        <p:grpSpPr>
          <a:xfrm>
            <a:off x="7145542" y="0"/>
            <a:ext cx="1997549" cy="6172200"/>
            <a:chOff x="0" y="0"/>
            <a:chExt cx="5326796" cy="16459200"/>
          </a:xfrm>
        </p:grpSpPr>
        <p:pic>
          <p:nvPicPr>
            <p:cNvPr id="456" name="Google Shape;456;p41"/>
            <p:cNvPicPr preferRelativeResize="0"/>
            <p:nvPr/>
          </p:nvPicPr>
          <p:blipFill rotWithShape="1">
            <a:blip r:embed="rId3">
              <a:alphaModFix/>
            </a:blip>
            <a:srcRect/>
            <a:stretch/>
          </p:blipFill>
          <p:spPr>
            <a:xfrm>
              <a:off x="0" y="0"/>
              <a:ext cx="5326796" cy="5486400"/>
            </a:xfrm>
            <a:prstGeom prst="rect">
              <a:avLst/>
            </a:prstGeom>
            <a:noFill/>
            <a:ln>
              <a:noFill/>
            </a:ln>
          </p:spPr>
        </p:pic>
        <p:pic>
          <p:nvPicPr>
            <p:cNvPr id="457" name="Google Shape;457;p41"/>
            <p:cNvPicPr preferRelativeResize="0"/>
            <p:nvPr/>
          </p:nvPicPr>
          <p:blipFill rotWithShape="1">
            <a:blip r:embed="rId3">
              <a:alphaModFix/>
            </a:blip>
            <a:srcRect/>
            <a:stretch/>
          </p:blipFill>
          <p:spPr>
            <a:xfrm>
              <a:off x="0" y="5486400"/>
              <a:ext cx="5326796" cy="5486400"/>
            </a:xfrm>
            <a:prstGeom prst="rect">
              <a:avLst/>
            </a:prstGeom>
            <a:noFill/>
            <a:ln>
              <a:noFill/>
            </a:ln>
          </p:spPr>
        </p:pic>
        <p:pic>
          <p:nvPicPr>
            <p:cNvPr id="458" name="Google Shape;458;p41"/>
            <p:cNvPicPr preferRelativeResize="0"/>
            <p:nvPr/>
          </p:nvPicPr>
          <p:blipFill rotWithShape="1">
            <a:blip r:embed="rId3">
              <a:alphaModFix/>
            </a:blip>
            <a:srcRect/>
            <a:stretch/>
          </p:blipFill>
          <p:spPr>
            <a:xfrm>
              <a:off x="0" y="10972800"/>
              <a:ext cx="5326796" cy="5486400"/>
            </a:xfrm>
            <a:prstGeom prst="rect">
              <a:avLst/>
            </a:prstGeom>
            <a:noFill/>
            <a:ln>
              <a:noFill/>
            </a:ln>
          </p:spPr>
        </p:pic>
      </p:grpSp>
      <p:grpSp>
        <p:nvGrpSpPr>
          <p:cNvPr id="459" name="Google Shape;459;p41"/>
          <p:cNvGrpSpPr/>
          <p:nvPr/>
        </p:nvGrpSpPr>
        <p:grpSpPr>
          <a:xfrm>
            <a:off x="1661959" y="-2976988"/>
            <a:ext cx="5820081" cy="11097475"/>
            <a:chOff x="0" y="0"/>
            <a:chExt cx="15520216" cy="29593267"/>
          </a:xfrm>
        </p:grpSpPr>
        <p:pic>
          <p:nvPicPr>
            <p:cNvPr id="460" name="Google Shape;460;p41"/>
            <p:cNvPicPr preferRelativeResize="0"/>
            <p:nvPr/>
          </p:nvPicPr>
          <p:blipFill rotWithShape="1">
            <a:blip r:embed="rId4">
              <a:alphaModFix/>
            </a:blip>
            <a:srcRect/>
            <a:stretch/>
          </p:blipFill>
          <p:spPr>
            <a:xfrm rot="-5400000">
              <a:off x="1753188" y="15826239"/>
              <a:ext cx="16266091" cy="11267965"/>
            </a:xfrm>
            <a:prstGeom prst="rect">
              <a:avLst/>
            </a:prstGeom>
            <a:noFill/>
            <a:ln>
              <a:noFill/>
            </a:ln>
          </p:spPr>
        </p:pic>
        <p:pic>
          <p:nvPicPr>
            <p:cNvPr id="461" name="Google Shape;461;p41"/>
            <p:cNvPicPr preferRelativeResize="0"/>
            <p:nvPr/>
          </p:nvPicPr>
          <p:blipFill rotWithShape="1">
            <a:blip r:embed="rId4">
              <a:alphaModFix/>
            </a:blip>
            <a:srcRect/>
            <a:stretch/>
          </p:blipFill>
          <p:spPr>
            <a:xfrm rot="5400000" flipH="1">
              <a:off x="-2499063" y="15826239"/>
              <a:ext cx="16266091" cy="11267965"/>
            </a:xfrm>
            <a:prstGeom prst="rect">
              <a:avLst/>
            </a:prstGeom>
            <a:noFill/>
            <a:ln>
              <a:noFill/>
            </a:ln>
          </p:spPr>
        </p:pic>
        <p:pic>
          <p:nvPicPr>
            <p:cNvPr id="462" name="Google Shape;462;p41"/>
            <p:cNvPicPr preferRelativeResize="0"/>
            <p:nvPr/>
          </p:nvPicPr>
          <p:blipFill rotWithShape="1">
            <a:blip r:embed="rId4">
              <a:alphaModFix/>
            </a:blip>
            <a:srcRect/>
            <a:stretch/>
          </p:blipFill>
          <p:spPr>
            <a:xfrm rot="-5400000">
              <a:off x="1753188" y="2499063"/>
              <a:ext cx="16266091" cy="11267965"/>
            </a:xfrm>
            <a:prstGeom prst="rect">
              <a:avLst/>
            </a:prstGeom>
            <a:noFill/>
            <a:ln>
              <a:noFill/>
            </a:ln>
          </p:spPr>
        </p:pic>
        <p:pic>
          <p:nvPicPr>
            <p:cNvPr id="463" name="Google Shape;463;p41"/>
            <p:cNvPicPr preferRelativeResize="0"/>
            <p:nvPr/>
          </p:nvPicPr>
          <p:blipFill rotWithShape="1">
            <a:blip r:embed="rId4">
              <a:alphaModFix/>
            </a:blip>
            <a:srcRect/>
            <a:stretch/>
          </p:blipFill>
          <p:spPr>
            <a:xfrm rot="5400000" flipH="1">
              <a:off x="-2499063" y="2499063"/>
              <a:ext cx="16266091" cy="11267965"/>
            </a:xfrm>
            <a:prstGeom prst="rect">
              <a:avLst/>
            </a:prstGeom>
            <a:noFill/>
            <a:ln>
              <a:noFill/>
            </a:ln>
          </p:spPr>
        </p:pic>
      </p:grpSp>
      <p:sp>
        <p:nvSpPr>
          <p:cNvPr id="464" name="Google Shape;464;p41"/>
          <p:cNvSpPr txBox="1"/>
          <p:nvPr/>
        </p:nvSpPr>
        <p:spPr>
          <a:xfrm>
            <a:off x="2446133" y="2479967"/>
            <a:ext cx="4251733" cy="1262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STATS &amp; NUMBERS</a:t>
            </a:r>
            <a:endParaRPr sz="700"/>
          </a:p>
        </p:txBody>
      </p:sp>
      <p:sp>
        <p:nvSpPr>
          <p:cNvPr id="465" name="Google Shape;465;p41"/>
          <p:cNvSpPr txBox="1"/>
          <p:nvPr/>
        </p:nvSpPr>
        <p:spPr>
          <a:xfrm>
            <a:off x="3084309" y="3828871"/>
            <a:ext cx="2975383" cy="8030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Elaborate on what you want to discuss. </a:t>
            </a:r>
            <a:endParaRPr sz="700"/>
          </a:p>
        </p:txBody>
      </p:sp>
      <p:pic>
        <p:nvPicPr>
          <p:cNvPr id="466" name="Google Shape;466;p41"/>
          <p:cNvPicPr preferRelativeResize="0"/>
          <p:nvPr/>
        </p:nvPicPr>
        <p:blipFill rotWithShape="1">
          <a:blip r:embed="rId5">
            <a:alphaModFix/>
          </a:blip>
          <a:srcRect/>
          <a:stretch/>
        </p:blipFill>
        <p:spPr>
          <a:xfrm>
            <a:off x="3538674" y="514350"/>
            <a:ext cx="2066654" cy="1878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470"/>
        <p:cNvGrpSpPr/>
        <p:nvPr/>
      </p:nvGrpSpPr>
      <p:grpSpPr>
        <a:xfrm>
          <a:off x="0" y="0"/>
          <a:ext cx="0" cy="0"/>
          <a:chOff x="0" y="0"/>
          <a:chExt cx="0" cy="0"/>
        </a:xfrm>
      </p:grpSpPr>
      <p:grpSp>
        <p:nvGrpSpPr>
          <p:cNvPr id="471" name="Google Shape;471;p42"/>
          <p:cNvGrpSpPr/>
          <p:nvPr/>
        </p:nvGrpSpPr>
        <p:grpSpPr>
          <a:xfrm>
            <a:off x="-566787" y="0"/>
            <a:ext cx="10277576" cy="6172200"/>
            <a:chOff x="0" y="0"/>
            <a:chExt cx="27406868" cy="16459200"/>
          </a:xfrm>
        </p:grpSpPr>
        <p:pic>
          <p:nvPicPr>
            <p:cNvPr id="472" name="Google Shape;472;p42"/>
            <p:cNvPicPr preferRelativeResize="0"/>
            <p:nvPr/>
          </p:nvPicPr>
          <p:blipFill rotWithShape="1">
            <a:blip r:embed="rId3">
              <a:alphaModFix/>
            </a:blip>
            <a:srcRect/>
            <a:stretch/>
          </p:blipFill>
          <p:spPr>
            <a:xfrm>
              <a:off x="0" y="0"/>
              <a:ext cx="5326796" cy="5486400"/>
            </a:xfrm>
            <a:prstGeom prst="rect">
              <a:avLst/>
            </a:prstGeom>
            <a:noFill/>
            <a:ln>
              <a:noFill/>
            </a:ln>
          </p:spPr>
        </p:pic>
        <p:pic>
          <p:nvPicPr>
            <p:cNvPr id="473" name="Google Shape;473;p42"/>
            <p:cNvPicPr preferRelativeResize="0"/>
            <p:nvPr/>
          </p:nvPicPr>
          <p:blipFill rotWithShape="1">
            <a:blip r:embed="rId3">
              <a:alphaModFix/>
            </a:blip>
            <a:srcRect/>
            <a:stretch/>
          </p:blipFill>
          <p:spPr>
            <a:xfrm>
              <a:off x="0" y="5486400"/>
              <a:ext cx="5326796" cy="5486400"/>
            </a:xfrm>
            <a:prstGeom prst="rect">
              <a:avLst/>
            </a:prstGeom>
            <a:noFill/>
            <a:ln>
              <a:noFill/>
            </a:ln>
          </p:spPr>
        </p:pic>
        <p:pic>
          <p:nvPicPr>
            <p:cNvPr id="474" name="Google Shape;474;p42"/>
            <p:cNvPicPr preferRelativeResize="0"/>
            <p:nvPr/>
          </p:nvPicPr>
          <p:blipFill rotWithShape="1">
            <a:blip r:embed="rId3">
              <a:alphaModFix/>
            </a:blip>
            <a:srcRect/>
            <a:stretch/>
          </p:blipFill>
          <p:spPr>
            <a:xfrm>
              <a:off x="0" y="10972800"/>
              <a:ext cx="5326796" cy="5486400"/>
            </a:xfrm>
            <a:prstGeom prst="rect">
              <a:avLst/>
            </a:prstGeom>
            <a:noFill/>
            <a:ln>
              <a:noFill/>
            </a:ln>
          </p:spPr>
        </p:pic>
        <p:pic>
          <p:nvPicPr>
            <p:cNvPr id="475" name="Google Shape;475;p42"/>
            <p:cNvPicPr preferRelativeResize="0"/>
            <p:nvPr/>
          </p:nvPicPr>
          <p:blipFill rotWithShape="1">
            <a:blip r:embed="rId3">
              <a:alphaModFix/>
            </a:blip>
            <a:srcRect/>
            <a:stretch/>
          </p:blipFill>
          <p:spPr>
            <a:xfrm>
              <a:off x="11040036" y="0"/>
              <a:ext cx="5326796" cy="5486400"/>
            </a:xfrm>
            <a:prstGeom prst="rect">
              <a:avLst/>
            </a:prstGeom>
            <a:noFill/>
            <a:ln>
              <a:noFill/>
            </a:ln>
          </p:spPr>
        </p:pic>
        <p:pic>
          <p:nvPicPr>
            <p:cNvPr id="476" name="Google Shape;476;p42"/>
            <p:cNvPicPr preferRelativeResize="0"/>
            <p:nvPr/>
          </p:nvPicPr>
          <p:blipFill rotWithShape="1">
            <a:blip r:embed="rId3">
              <a:alphaModFix/>
            </a:blip>
            <a:srcRect/>
            <a:stretch/>
          </p:blipFill>
          <p:spPr>
            <a:xfrm>
              <a:off x="11040036" y="5486400"/>
              <a:ext cx="5326796" cy="5486400"/>
            </a:xfrm>
            <a:prstGeom prst="rect">
              <a:avLst/>
            </a:prstGeom>
            <a:noFill/>
            <a:ln>
              <a:noFill/>
            </a:ln>
          </p:spPr>
        </p:pic>
        <p:pic>
          <p:nvPicPr>
            <p:cNvPr id="477" name="Google Shape;477;p42"/>
            <p:cNvPicPr preferRelativeResize="0"/>
            <p:nvPr/>
          </p:nvPicPr>
          <p:blipFill rotWithShape="1">
            <a:blip r:embed="rId3">
              <a:alphaModFix/>
            </a:blip>
            <a:srcRect/>
            <a:stretch/>
          </p:blipFill>
          <p:spPr>
            <a:xfrm>
              <a:off x="11040036" y="10972800"/>
              <a:ext cx="5326796" cy="5486400"/>
            </a:xfrm>
            <a:prstGeom prst="rect">
              <a:avLst/>
            </a:prstGeom>
            <a:noFill/>
            <a:ln>
              <a:noFill/>
            </a:ln>
          </p:spPr>
        </p:pic>
        <p:pic>
          <p:nvPicPr>
            <p:cNvPr id="478" name="Google Shape;478;p42"/>
            <p:cNvPicPr preferRelativeResize="0"/>
            <p:nvPr/>
          </p:nvPicPr>
          <p:blipFill rotWithShape="1">
            <a:blip r:embed="rId3">
              <a:alphaModFix/>
            </a:blip>
            <a:srcRect/>
            <a:stretch/>
          </p:blipFill>
          <p:spPr>
            <a:xfrm>
              <a:off x="5522740" y="0"/>
              <a:ext cx="5326796" cy="5486400"/>
            </a:xfrm>
            <a:prstGeom prst="rect">
              <a:avLst/>
            </a:prstGeom>
            <a:noFill/>
            <a:ln>
              <a:noFill/>
            </a:ln>
          </p:spPr>
        </p:pic>
        <p:pic>
          <p:nvPicPr>
            <p:cNvPr id="479" name="Google Shape;479;p42"/>
            <p:cNvPicPr preferRelativeResize="0"/>
            <p:nvPr/>
          </p:nvPicPr>
          <p:blipFill rotWithShape="1">
            <a:blip r:embed="rId3">
              <a:alphaModFix/>
            </a:blip>
            <a:srcRect/>
            <a:stretch/>
          </p:blipFill>
          <p:spPr>
            <a:xfrm>
              <a:off x="5522740" y="5486400"/>
              <a:ext cx="5326796" cy="5486400"/>
            </a:xfrm>
            <a:prstGeom prst="rect">
              <a:avLst/>
            </a:prstGeom>
            <a:noFill/>
            <a:ln>
              <a:noFill/>
            </a:ln>
          </p:spPr>
        </p:pic>
        <p:pic>
          <p:nvPicPr>
            <p:cNvPr id="480" name="Google Shape;480;p42"/>
            <p:cNvPicPr preferRelativeResize="0"/>
            <p:nvPr/>
          </p:nvPicPr>
          <p:blipFill rotWithShape="1">
            <a:blip r:embed="rId3">
              <a:alphaModFix/>
            </a:blip>
            <a:srcRect/>
            <a:stretch/>
          </p:blipFill>
          <p:spPr>
            <a:xfrm>
              <a:off x="5522740" y="10972800"/>
              <a:ext cx="5326796" cy="5486400"/>
            </a:xfrm>
            <a:prstGeom prst="rect">
              <a:avLst/>
            </a:prstGeom>
            <a:noFill/>
            <a:ln>
              <a:noFill/>
            </a:ln>
          </p:spPr>
        </p:pic>
        <p:pic>
          <p:nvPicPr>
            <p:cNvPr id="481" name="Google Shape;481;p42"/>
            <p:cNvPicPr preferRelativeResize="0"/>
            <p:nvPr/>
          </p:nvPicPr>
          <p:blipFill rotWithShape="1">
            <a:blip r:embed="rId3">
              <a:alphaModFix/>
            </a:blip>
            <a:srcRect/>
            <a:stretch/>
          </p:blipFill>
          <p:spPr>
            <a:xfrm>
              <a:off x="16562776" y="0"/>
              <a:ext cx="5326796" cy="5486400"/>
            </a:xfrm>
            <a:prstGeom prst="rect">
              <a:avLst/>
            </a:prstGeom>
            <a:noFill/>
            <a:ln>
              <a:noFill/>
            </a:ln>
          </p:spPr>
        </p:pic>
        <p:pic>
          <p:nvPicPr>
            <p:cNvPr id="482" name="Google Shape;482;p42"/>
            <p:cNvPicPr preferRelativeResize="0"/>
            <p:nvPr/>
          </p:nvPicPr>
          <p:blipFill rotWithShape="1">
            <a:blip r:embed="rId3">
              <a:alphaModFix/>
            </a:blip>
            <a:srcRect/>
            <a:stretch/>
          </p:blipFill>
          <p:spPr>
            <a:xfrm>
              <a:off x="16562776" y="5486400"/>
              <a:ext cx="5326796" cy="5486400"/>
            </a:xfrm>
            <a:prstGeom prst="rect">
              <a:avLst/>
            </a:prstGeom>
            <a:noFill/>
            <a:ln>
              <a:noFill/>
            </a:ln>
          </p:spPr>
        </p:pic>
        <p:pic>
          <p:nvPicPr>
            <p:cNvPr id="483" name="Google Shape;483;p42"/>
            <p:cNvPicPr preferRelativeResize="0"/>
            <p:nvPr/>
          </p:nvPicPr>
          <p:blipFill rotWithShape="1">
            <a:blip r:embed="rId3">
              <a:alphaModFix/>
            </a:blip>
            <a:srcRect/>
            <a:stretch/>
          </p:blipFill>
          <p:spPr>
            <a:xfrm>
              <a:off x="16562776" y="10972800"/>
              <a:ext cx="5326796" cy="5486400"/>
            </a:xfrm>
            <a:prstGeom prst="rect">
              <a:avLst/>
            </a:prstGeom>
            <a:noFill/>
            <a:ln>
              <a:noFill/>
            </a:ln>
          </p:spPr>
        </p:pic>
        <p:pic>
          <p:nvPicPr>
            <p:cNvPr id="484" name="Google Shape;484;p42"/>
            <p:cNvPicPr preferRelativeResize="0"/>
            <p:nvPr/>
          </p:nvPicPr>
          <p:blipFill rotWithShape="1">
            <a:blip r:embed="rId3">
              <a:alphaModFix/>
            </a:blip>
            <a:srcRect/>
            <a:stretch/>
          </p:blipFill>
          <p:spPr>
            <a:xfrm>
              <a:off x="22080072" y="0"/>
              <a:ext cx="5326796" cy="5486400"/>
            </a:xfrm>
            <a:prstGeom prst="rect">
              <a:avLst/>
            </a:prstGeom>
            <a:noFill/>
            <a:ln>
              <a:noFill/>
            </a:ln>
          </p:spPr>
        </p:pic>
        <p:pic>
          <p:nvPicPr>
            <p:cNvPr id="485" name="Google Shape;485;p42"/>
            <p:cNvPicPr preferRelativeResize="0"/>
            <p:nvPr/>
          </p:nvPicPr>
          <p:blipFill rotWithShape="1">
            <a:blip r:embed="rId3">
              <a:alphaModFix/>
            </a:blip>
            <a:srcRect/>
            <a:stretch/>
          </p:blipFill>
          <p:spPr>
            <a:xfrm>
              <a:off x="22080072" y="5486400"/>
              <a:ext cx="5326796" cy="5486400"/>
            </a:xfrm>
            <a:prstGeom prst="rect">
              <a:avLst/>
            </a:prstGeom>
            <a:noFill/>
            <a:ln>
              <a:noFill/>
            </a:ln>
          </p:spPr>
        </p:pic>
        <p:pic>
          <p:nvPicPr>
            <p:cNvPr id="486" name="Google Shape;486;p42"/>
            <p:cNvPicPr preferRelativeResize="0"/>
            <p:nvPr/>
          </p:nvPicPr>
          <p:blipFill rotWithShape="1">
            <a:blip r:embed="rId3">
              <a:alphaModFix/>
            </a:blip>
            <a:srcRect/>
            <a:stretch/>
          </p:blipFill>
          <p:spPr>
            <a:xfrm>
              <a:off x="22080072" y="10972800"/>
              <a:ext cx="5326796" cy="5486400"/>
            </a:xfrm>
            <a:prstGeom prst="rect">
              <a:avLst/>
            </a:prstGeom>
            <a:noFill/>
            <a:ln>
              <a:noFill/>
            </a:ln>
          </p:spPr>
        </p:pic>
      </p:grpSp>
      <p:graphicFrame>
        <p:nvGraphicFramePr>
          <p:cNvPr id="487" name="Google Shape;487;p42"/>
          <p:cNvGraphicFramePr/>
          <p:nvPr/>
        </p:nvGraphicFramePr>
        <p:xfrm>
          <a:off x="514350" y="684879"/>
          <a:ext cx="8115275" cy="3773750"/>
        </p:xfrm>
        <a:graphic>
          <a:graphicData uri="http://schemas.openxmlformats.org/drawingml/2006/table">
            <a:tbl>
              <a:tblPr>
                <a:noFill/>
                <a:tableStyleId>{F9FCA68E-E5CC-4308-96ED-6BD403718496}</a:tableStyleId>
              </a:tblPr>
              <a:tblGrid>
                <a:gridCol w="2037625">
                  <a:extLst>
                    <a:ext uri="{9D8B030D-6E8A-4147-A177-3AD203B41FA5}">
                      <a16:colId xmlns:a16="http://schemas.microsoft.com/office/drawing/2014/main" val="20000"/>
                    </a:ext>
                  </a:extLst>
                </a:gridCol>
                <a:gridCol w="2098925">
                  <a:extLst>
                    <a:ext uri="{9D8B030D-6E8A-4147-A177-3AD203B41FA5}">
                      <a16:colId xmlns:a16="http://schemas.microsoft.com/office/drawing/2014/main" val="20001"/>
                    </a:ext>
                  </a:extLst>
                </a:gridCol>
                <a:gridCol w="1949900">
                  <a:extLst>
                    <a:ext uri="{9D8B030D-6E8A-4147-A177-3AD203B41FA5}">
                      <a16:colId xmlns:a16="http://schemas.microsoft.com/office/drawing/2014/main" val="20002"/>
                    </a:ext>
                  </a:extLst>
                </a:gridCol>
                <a:gridCol w="2028825">
                  <a:extLst>
                    <a:ext uri="{9D8B030D-6E8A-4147-A177-3AD203B41FA5}">
                      <a16:colId xmlns:a16="http://schemas.microsoft.com/office/drawing/2014/main" val="20003"/>
                    </a:ext>
                  </a:extLst>
                </a:gridCol>
              </a:tblGrid>
              <a:tr h="1046100">
                <a:tc>
                  <a:txBody>
                    <a:bodyPr/>
                    <a:lstStyle/>
                    <a:p>
                      <a:pPr marL="0" marR="0" lvl="0" indent="0" algn="ctr" rtl="0">
                        <a:lnSpc>
                          <a:spcPct val="140000"/>
                        </a:lnSpc>
                        <a:spcBef>
                          <a:spcPts val="0"/>
                        </a:spcBef>
                        <a:spcAft>
                          <a:spcPts val="0"/>
                        </a:spcAft>
                        <a:buNone/>
                      </a:pPr>
                      <a:r>
                        <a:rPr lang="en" sz="3800" u="none" strike="noStrike" cap="none">
                          <a:solidFill>
                            <a:srgbClr val="284379"/>
                          </a:solidFill>
                          <a:latin typeface="Poppins ExtraBold"/>
                          <a:ea typeface="Poppins ExtraBold"/>
                          <a:cs typeface="Poppins ExtraBold"/>
                          <a:sym typeface="Poppins ExtraBold"/>
                        </a:rPr>
                        <a:t>S</a:t>
                      </a:r>
                      <a:endParaRPr sz="600" u="none" strike="noStrike" cap="none"/>
                    </a:p>
                  </a:txBody>
                  <a:tcPr marL="28575" marR="28575" marT="28575" marB="28575" anchor="ctr">
                    <a:lnL w="9525" cap="flat" cmpd="sng">
                      <a:solidFill>
                        <a:srgbClr val="FCBDF8"/>
                      </a:solidFill>
                      <a:prstDash val="solid"/>
                      <a:round/>
                      <a:headEnd type="none" w="sm" len="sm"/>
                      <a:tailEnd type="none" w="sm" len="sm"/>
                    </a:lnL>
                    <a:lnR w="19050" cap="flat" cmpd="sng">
                      <a:solidFill>
                        <a:srgbClr val="FCBDF8"/>
                      </a:solidFill>
                      <a:prstDash val="solid"/>
                      <a:round/>
                      <a:headEnd type="none" w="sm" len="sm"/>
                      <a:tailEnd type="none" w="sm" len="sm"/>
                    </a:lnR>
                    <a:lnT w="9525" cap="flat" cmpd="sng">
                      <a:solidFill>
                        <a:srgbClr val="FCBDF8"/>
                      </a:solidFill>
                      <a:prstDash val="solid"/>
                      <a:round/>
                      <a:headEnd type="none" w="sm" len="sm"/>
                      <a:tailEnd type="none" w="sm" len="sm"/>
                    </a:lnT>
                    <a:lnB w="9525" cap="flat" cmpd="sng">
                      <a:solidFill>
                        <a:srgbClr val="A6A6A6"/>
                      </a:solidFill>
                      <a:prstDash val="solid"/>
                      <a:round/>
                      <a:headEnd type="none" w="sm" len="sm"/>
                      <a:tailEnd type="none" w="sm" len="sm"/>
                    </a:lnB>
                    <a:solidFill>
                      <a:srgbClr val="FFE000"/>
                    </a:solidFill>
                  </a:tcPr>
                </a:tc>
                <a:tc>
                  <a:txBody>
                    <a:bodyPr/>
                    <a:lstStyle/>
                    <a:p>
                      <a:pPr marL="0" marR="0" lvl="0" indent="0" algn="ctr" rtl="0">
                        <a:lnSpc>
                          <a:spcPct val="140000"/>
                        </a:lnSpc>
                        <a:spcBef>
                          <a:spcPts val="0"/>
                        </a:spcBef>
                        <a:spcAft>
                          <a:spcPts val="0"/>
                        </a:spcAft>
                        <a:buNone/>
                      </a:pPr>
                      <a:r>
                        <a:rPr lang="en" sz="3800" u="none" strike="noStrike" cap="none">
                          <a:solidFill>
                            <a:srgbClr val="284379"/>
                          </a:solidFill>
                          <a:latin typeface="Poppins ExtraBold"/>
                          <a:ea typeface="Poppins ExtraBold"/>
                          <a:cs typeface="Poppins ExtraBold"/>
                          <a:sym typeface="Poppins ExtraBold"/>
                        </a:rPr>
                        <a:t>W</a:t>
                      </a:r>
                      <a:endParaRPr sz="600" u="none" strike="noStrike" cap="none"/>
                    </a:p>
                  </a:txBody>
                  <a:tcPr marL="28575" marR="28575" marT="28575" marB="28575" anchor="ctr">
                    <a:lnL w="19050" cap="flat" cmpd="sng">
                      <a:solidFill>
                        <a:srgbClr val="FCBDF8"/>
                      </a:solidFill>
                      <a:prstDash val="solid"/>
                      <a:round/>
                      <a:headEnd type="none" w="sm" len="sm"/>
                      <a:tailEnd type="none" w="sm" len="sm"/>
                    </a:lnL>
                    <a:lnR w="19050" cap="flat" cmpd="sng">
                      <a:solidFill>
                        <a:srgbClr val="FCBDF8"/>
                      </a:solidFill>
                      <a:prstDash val="solid"/>
                      <a:round/>
                      <a:headEnd type="none" w="sm" len="sm"/>
                      <a:tailEnd type="none" w="sm" len="sm"/>
                    </a:lnR>
                    <a:lnT w="19050" cap="flat" cmpd="sng">
                      <a:solidFill>
                        <a:srgbClr val="FCBDF8"/>
                      </a:solidFill>
                      <a:prstDash val="solid"/>
                      <a:round/>
                      <a:headEnd type="none" w="sm" len="sm"/>
                      <a:tailEnd type="none" w="sm" len="sm"/>
                    </a:lnT>
                    <a:lnB w="9525" cap="flat" cmpd="sng">
                      <a:solidFill>
                        <a:srgbClr val="284379"/>
                      </a:solidFill>
                      <a:prstDash val="solid"/>
                      <a:round/>
                      <a:headEnd type="none" w="sm" len="sm"/>
                      <a:tailEnd type="none" w="sm" len="sm"/>
                    </a:lnB>
                    <a:solidFill>
                      <a:srgbClr val="FFE000"/>
                    </a:solidFill>
                  </a:tcPr>
                </a:tc>
                <a:tc>
                  <a:txBody>
                    <a:bodyPr/>
                    <a:lstStyle/>
                    <a:p>
                      <a:pPr marL="0" marR="0" lvl="0" indent="0" algn="ctr" rtl="0">
                        <a:lnSpc>
                          <a:spcPct val="140000"/>
                        </a:lnSpc>
                        <a:spcBef>
                          <a:spcPts val="0"/>
                        </a:spcBef>
                        <a:spcAft>
                          <a:spcPts val="0"/>
                        </a:spcAft>
                        <a:buNone/>
                      </a:pPr>
                      <a:r>
                        <a:rPr lang="en" sz="3800" u="none" strike="noStrike" cap="none">
                          <a:solidFill>
                            <a:srgbClr val="284379"/>
                          </a:solidFill>
                          <a:latin typeface="Poppins ExtraBold"/>
                          <a:ea typeface="Poppins ExtraBold"/>
                          <a:cs typeface="Poppins ExtraBold"/>
                          <a:sym typeface="Poppins ExtraBold"/>
                        </a:rPr>
                        <a:t>O</a:t>
                      </a:r>
                      <a:endParaRPr sz="600" u="none" strike="noStrike" cap="none"/>
                    </a:p>
                  </a:txBody>
                  <a:tcPr marL="28575" marR="28575" marT="28575" marB="28575" anchor="ctr">
                    <a:lnL w="19050" cap="flat" cmpd="sng">
                      <a:solidFill>
                        <a:srgbClr val="FCBDF8"/>
                      </a:solidFill>
                      <a:prstDash val="solid"/>
                      <a:round/>
                      <a:headEnd type="none" w="sm" len="sm"/>
                      <a:tailEnd type="none" w="sm" len="sm"/>
                    </a:lnL>
                    <a:lnR w="19050" cap="flat" cmpd="sng">
                      <a:solidFill>
                        <a:srgbClr val="FCBDF8"/>
                      </a:solidFill>
                      <a:prstDash val="solid"/>
                      <a:round/>
                      <a:headEnd type="none" w="sm" len="sm"/>
                      <a:tailEnd type="none" w="sm" len="sm"/>
                    </a:lnR>
                    <a:lnT w="19050" cap="flat" cmpd="sng">
                      <a:solidFill>
                        <a:srgbClr val="FCBDF8"/>
                      </a:solidFill>
                      <a:prstDash val="solid"/>
                      <a:round/>
                      <a:headEnd type="none" w="sm" len="sm"/>
                      <a:tailEnd type="none" w="sm" len="sm"/>
                    </a:lnT>
                    <a:lnB w="9525" cap="flat" cmpd="sng">
                      <a:solidFill>
                        <a:srgbClr val="A6A6A6"/>
                      </a:solidFill>
                      <a:prstDash val="solid"/>
                      <a:round/>
                      <a:headEnd type="none" w="sm" len="sm"/>
                      <a:tailEnd type="none" w="sm" len="sm"/>
                    </a:lnB>
                    <a:solidFill>
                      <a:srgbClr val="FFE000"/>
                    </a:solidFill>
                  </a:tcPr>
                </a:tc>
                <a:tc>
                  <a:txBody>
                    <a:bodyPr/>
                    <a:lstStyle/>
                    <a:p>
                      <a:pPr marL="0" marR="0" lvl="0" indent="0" algn="ctr" rtl="0">
                        <a:lnSpc>
                          <a:spcPct val="140000"/>
                        </a:lnSpc>
                        <a:spcBef>
                          <a:spcPts val="0"/>
                        </a:spcBef>
                        <a:spcAft>
                          <a:spcPts val="0"/>
                        </a:spcAft>
                        <a:buNone/>
                      </a:pPr>
                      <a:r>
                        <a:rPr lang="en" sz="3800" u="none" strike="noStrike" cap="none">
                          <a:solidFill>
                            <a:srgbClr val="284379"/>
                          </a:solidFill>
                          <a:latin typeface="Poppins ExtraBold"/>
                          <a:ea typeface="Poppins ExtraBold"/>
                          <a:cs typeface="Poppins ExtraBold"/>
                          <a:sym typeface="Poppins ExtraBold"/>
                        </a:rPr>
                        <a:t>T</a:t>
                      </a:r>
                      <a:endParaRPr sz="600" u="none" strike="noStrike" cap="none"/>
                    </a:p>
                  </a:txBody>
                  <a:tcPr marL="28575" marR="28575" marT="28575" marB="28575" anchor="ctr">
                    <a:lnL w="19050" cap="flat" cmpd="sng">
                      <a:solidFill>
                        <a:srgbClr val="FCBDF8"/>
                      </a:solidFill>
                      <a:prstDash val="solid"/>
                      <a:round/>
                      <a:headEnd type="none" w="sm" len="sm"/>
                      <a:tailEnd type="none" w="sm" len="sm"/>
                    </a:lnL>
                    <a:lnR w="19050" cap="flat" cmpd="sng">
                      <a:solidFill>
                        <a:srgbClr val="FCBDF8"/>
                      </a:solidFill>
                      <a:prstDash val="solid"/>
                      <a:round/>
                      <a:headEnd type="none" w="sm" len="sm"/>
                      <a:tailEnd type="none" w="sm" len="sm"/>
                    </a:lnR>
                    <a:lnT w="19050" cap="flat" cmpd="sng">
                      <a:solidFill>
                        <a:srgbClr val="FCBDF8"/>
                      </a:solidFill>
                      <a:prstDash val="solid"/>
                      <a:round/>
                      <a:headEnd type="none" w="sm" len="sm"/>
                      <a:tailEnd type="none" w="sm" len="sm"/>
                    </a:lnT>
                    <a:lnB w="19050" cap="flat" cmpd="sng">
                      <a:solidFill>
                        <a:srgbClr val="A6A6A6"/>
                      </a:solidFill>
                      <a:prstDash val="solid"/>
                      <a:round/>
                      <a:headEnd type="none" w="sm" len="sm"/>
                      <a:tailEnd type="none" w="sm" len="sm"/>
                    </a:lnB>
                    <a:solidFill>
                      <a:srgbClr val="FFE000"/>
                    </a:solidFill>
                  </a:tcPr>
                </a:tc>
                <a:extLst>
                  <a:ext uri="{0D108BD9-81ED-4DB2-BD59-A6C34878D82A}">
                    <a16:rowId xmlns:a16="http://schemas.microsoft.com/office/drawing/2014/main" val="10000"/>
                  </a:ext>
                </a:extLst>
              </a:tr>
              <a:tr h="514375">
                <a:tc>
                  <a:txBody>
                    <a:bodyPr/>
                    <a:lstStyle/>
                    <a:p>
                      <a:pPr marL="0" marR="0" lvl="0" indent="0" algn="ctr" rtl="0">
                        <a:lnSpc>
                          <a:spcPct val="140016"/>
                        </a:lnSpc>
                        <a:spcBef>
                          <a:spcPts val="0"/>
                        </a:spcBef>
                        <a:spcAft>
                          <a:spcPts val="0"/>
                        </a:spcAft>
                        <a:buNone/>
                      </a:pPr>
                      <a:r>
                        <a:rPr lang="en" sz="1200" u="none" strike="noStrike" cap="none">
                          <a:solidFill>
                            <a:srgbClr val="FFFFFF"/>
                          </a:solidFill>
                          <a:latin typeface="Gloria Hallelujah"/>
                          <a:ea typeface="Gloria Hallelujah"/>
                          <a:cs typeface="Gloria Hallelujah"/>
                          <a:sym typeface="Gloria Hallelujah"/>
                        </a:rPr>
                        <a:t>STRENGTHS</a:t>
                      </a:r>
                      <a:endParaRPr sz="600" u="none" strike="noStrike" cap="none"/>
                    </a:p>
                  </a:txBody>
                  <a:tcPr marL="28575" marR="28575" marT="28575" marB="28575" anchor="ctr">
                    <a:lnL w="9525" cap="flat" cmpd="sng">
                      <a:solidFill>
                        <a:srgbClr val="A6A6A6"/>
                      </a:solidFill>
                      <a:prstDash val="solid"/>
                      <a:round/>
                      <a:headEnd type="none" w="sm" len="sm"/>
                      <a:tailEnd type="none" w="sm" len="sm"/>
                    </a:lnL>
                    <a:lnR w="9525" cap="flat" cmpd="sng">
                      <a:solidFill>
                        <a:srgbClr val="284379"/>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solidFill>
                      <a:srgbClr val="3B0E94"/>
                    </a:solidFill>
                  </a:tcPr>
                </a:tc>
                <a:tc>
                  <a:txBody>
                    <a:bodyPr/>
                    <a:lstStyle/>
                    <a:p>
                      <a:pPr marL="0" marR="0" lvl="0" indent="0" algn="ctr" rtl="0">
                        <a:lnSpc>
                          <a:spcPct val="140016"/>
                        </a:lnSpc>
                        <a:spcBef>
                          <a:spcPts val="0"/>
                        </a:spcBef>
                        <a:spcAft>
                          <a:spcPts val="0"/>
                        </a:spcAft>
                        <a:buNone/>
                      </a:pPr>
                      <a:r>
                        <a:rPr lang="en" sz="1200" u="none" strike="noStrike" cap="none">
                          <a:solidFill>
                            <a:srgbClr val="FFFFFF"/>
                          </a:solidFill>
                          <a:latin typeface="Gloria Hallelujah"/>
                          <a:ea typeface="Gloria Hallelujah"/>
                          <a:cs typeface="Gloria Hallelujah"/>
                          <a:sym typeface="Gloria Hallelujah"/>
                        </a:rPr>
                        <a:t>WEAKNESSES</a:t>
                      </a:r>
                      <a:endParaRPr sz="600" u="none" strike="noStrike" cap="none"/>
                    </a:p>
                  </a:txBody>
                  <a:tcPr marL="28575" marR="28575" marT="28575" marB="28575" anchor="ctr">
                    <a:lnL w="9525" cap="flat" cmpd="sng">
                      <a:solidFill>
                        <a:srgbClr val="284379"/>
                      </a:solidFill>
                      <a:prstDash val="solid"/>
                      <a:round/>
                      <a:headEnd type="none" w="sm" len="sm"/>
                      <a:tailEnd type="none" w="sm" len="sm"/>
                    </a:lnL>
                    <a:lnR w="9525" cap="flat" cmpd="sng">
                      <a:solidFill>
                        <a:srgbClr val="A6A6A6"/>
                      </a:solidFill>
                      <a:prstDash val="solid"/>
                      <a:round/>
                      <a:headEnd type="none" w="sm" len="sm"/>
                      <a:tailEnd type="none" w="sm" len="sm"/>
                    </a:lnR>
                    <a:lnT w="9525" cap="flat" cmpd="sng">
                      <a:solidFill>
                        <a:srgbClr val="284379"/>
                      </a:solidFill>
                      <a:prstDash val="solid"/>
                      <a:round/>
                      <a:headEnd type="none" w="sm" len="sm"/>
                      <a:tailEnd type="none" w="sm" len="sm"/>
                    </a:lnT>
                    <a:lnB w="9525" cap="flat" cmpd="sng">
                      <a:solidFill>
                        <a:srgbClr val="CCCCCC"/>
                      </a:solidFill>
                      <a:prstDash val="solid"/>
                      <a:round/>
                      <a:headEnd type="none" w="sm" len="sm"/>
                      <a:tailEnd type="none" w="sm" len="sm"/>
                    </a:lnB>
                    <a:solidFill>
                      <a:srgbClr val="3B0E94"/>
                    </a:solidFill>
                  </a:tcPr>
                </a:tc>
                <a:tc>
                  <a:txBody>
                    <a:bodyPr/>
                    <a:lstStyle/>
                    <a:p>
                      <a:pPr marL="0" marR="0" lvl="0" indent="0" algn="ctr" rtl="0">
                        <a:lnSpc>
                          <a:spcPct val="140016"/>
                        </a:lnSpc>
                        <a:spcBef>
                          <a:spcPts val="0"/>
                        </a:spcBef>
                        <a:spcAft>
                          <a:spcPts val="0"/>
                        </a:spcAft>
                        <a:buNone/>
                      </a:pPr>
                      <a:r>
                        <a:rPr lang="en" sz="1200" u="none" strike="noStrike" cap="none">
                          <a:solidFill>
                            <a:srgbClr val="FFFFFF"/>
                          </a:solidFill>
                          <a:latin typeface="Gloria Hallelujah"/>
                          <a:ea typeface="Gloria Hallelujah"/>
                          <a:cs typeface="Gloria Hallelujah"/>
                          <a:sym typeface="Gloria Hallelujah"/>
                        </a:rPr>
                        <a:t>OPPORTUNITIES</a:t>
                      </a:r>
                      <a:endParaRPr sz="600" u="none" strike="noStrike" cap="none"/>
                    </a:p>
                  </a:txBody>
                  <a:tcPr marL="28575" marR="28575" marT="28575" marB="28575" anchor="ctr">
                    <a:lnL w="9525" cap="flat" cmpd="sng">
                      <a:solidFill>
                        <a:srgbClr val="A6A6A6"/>
                      </a:solidFill>
                      <a:prstDash val="solid"/>
                      <a:round/>
                      <a:headEnd type="none" w="sm" len="sm"/>
                      <a:tailEnd type="none" w="sm" len="sm"/>
                    </a:lnL>
                    <a:lnR w="19050" cap="flat" cmpd="sng">
                      <a:solidFill>
                        <a:srgbClr val="A6A6A6"/>
                      </a:solidFill>
                      <a:prstDash val="solid"/>
                      <a:round/>
                      <a:headEnd type="none" w="sm" len="sm"/>
                      <a:tailEnd type="none" w="sm" len="sm"/>
                    </a:lnR>
                    <a:lnT w="9525"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solidFill>
                      <a:srgbClr val="3B0E94"/>
                    </a:solidFill>
                  </a:tcPr>
                </a:tc>
                <a:tc>
                  <a:txBody>
                    <a:bodyPr/>
                    <a:lstStyle/>
                    <a:p>
                      <a:pPr marL="0" marR="0" lvl="0" indent="0" algn="ctr" rtl="0">
                        <a:lnSpc>
                          <a:spcPct val="140016"/>
                        </a:lnSpc>
                        <a:spcBef>
                          <a:spcPts val="0"/>
                        </a:spcBef>
                        <a:spcAft>
                          <a:spcPts val="0"/>
                        </a:spcAft>
                        <a:buNone/>
                      </a:pPr>
                      <a:r>
                        <a:rPr lang="en" sz="1200" u="none" strike="noStrike" cap="none">
                          <a:solidFill>
                            <a:srgbClr val="FFFFFF"/>
                          </a:solidFill>
                          <a:latin typeface="Gloria Hallelujah"/>
                          <a:ea typeface="Gloria Hallelujah"/>
                          <a:cs typeface="Gloria Hallelujah"/>
                          <a:sym typeface="Gloria Hallelujah"/>
                        </a:rPr>
                        <a:t>THREATS</a:t>
                      </a:r>
                      <a:endParaRPr sz="600" u="none" strike="noStrike" cap="none"/>
                    </a:p>
                  </a:txBody>
                  <a:tcPr marL="28575" marR="28575" marT="28575" marB="28575" anchor="ctr">
                    <a:lnL w="19050" cap="flat" cmpd="sng">
                      <a:solidFill>
                        <a:srgbClr val="A6A6A6"/>
                      </a:solidFill>
                      <a:prstDash val="solid"/>
                      <a:round/>
                      <a:headEnd type="none" w="sm" len="sm"/>
                      <a:tailEnd type="none" w="sm" len="sm"/>
                    </a:lnL>
                    <a:lnR w="19050" cap="flat" cmpd="sng">
                      <a:solidFill>
                        <a:srgbClr val="A6A6A6"/>
                      </a:solidFill>
                      <a:prstDash val="solid"/>
                      <a:round/>
                      <a:headEnd type="none" w="sm" len="sm"/>
                      <a:tailEnd type="none" w="sm" len="sm"/>
                    </a:lnR>
                    <a:lnT w="19050" cap="flat" cmpd="sng">
                      <a:solidFill>
                        <a:srgbClr val="A6A6A6"/>
                      </a:solidFill>
                      <a:prstDash val="solid"/>
                      <a:round/>
                      <a:headEnd type="none" w="sm" len="sm"/>
                      <a:tailEnd type="none" w="sm" len="sm"/>
                    </a:lnT>
                    <a:lnB w="9525" cap="flat" cmpd="sng">
                      <a:solidFill>
                        <a:srgbClr val="CCCCCC"/>
                      </a:solidFill>
                      <a:prstDash val="solid"/>
                      <a:round/>
                      <a:headEnd type="none" w="sm" len="sm"/>
                      <a:tailEnd type="none" w="sm" len="sm"/>
                    </a:lnB>
                    <a:solidFill>
                      <a:srgbClr val="3B0E94"/>
                    </a:solidFill>
                  </a:tcPr>
                </a:tc>
                <a:extLst>
                  <a:ext uri="{0D108BD9-81ED-4DB2-BD59-A6C34878D82A}">
                    <a16:rowId xmlns:a16="http://schemas.microsoft.com/office/drawing/2014/main" val="10001"/>
                  </a:ext>
                </a:extLst>
              </a:tr>
              <a:tr h="2213275">
                <a:tc>
                  <a:txBody>
                    <a:bodyPr/>
                    <a:lstStyle/>
                    <a:p>
                      <a:pPr marL="190500" marR="0" lvl="1" indent="-95250" algn="l" rtl="0">
                        <a:lnSpc>
                          <a:spcPct val="140022"/>
                        </a:lnSpc>
                        <a:spcBef>
                          <a:spcPts val="0"/>
                        </a:spcBef>
                        <a:spcAft>
                          <a:spcPts val="0"/>
                        </a:spcAft>
                        <a:buClr>
                          <a:srgbClr val="284379"/>
                        </a:buClr>
                        <a:buSzPts val="900"/>
                        <a:buFont typeface="Arial"/>
                        <a:buChar char="•"/>
                      </a:pPr>
                      <a:r>
                        <a:rPr lang="en" sz="900" u="none" strike="noStrike" cap="none">
                          <a:solidFill>
                            <a:srgbClr val="284379"/>
                          </a:solidFill>
                          <a:latin typeface="Poppins"/>
                          <a:ea typeface="Poppins"/>
                          <a:cs typeface="Poppins"/>
                          <a:sym typeface="Poppins"/>
                        </a:rPr>
                        <a:t>What are you doing well? </a:t>
                      </a:r>
                      <a:endParaRPr sz="600" u="none" strike="noStrike" cap="none"/>
                    </a:p>
                    <a:p>
                      <a:pPr marL="190500" marR="0" lvl="1" indent="-95250" algn="l" rtl="0">
                        <a:lnSpc>
                          <a:spcPct val="140022"/>
                        </a:lnSpc>
                        <a:spcBef>
                          <a:spcPts val="0"/>
                        </a:spcBef>
                        <a:spcAft>
                          <a:spcPts val="0"/>
                        </a:spcAft>
                        <a:buClr>
                          <a:srgbClr val="284379"/>
                        </a:buClr>
                        <a:buSzPts val="900"/>
                        <a:buFont typeface="Arial"/>
                        <a:buChar char="•"/>
                      </a:pPr>
                      <a:r>
                        <a:rPr lang="en" sz="900" u="none" strike="noStrike" cap="none">
                          <a:solidFill>
                            <a:srgbClr val="284379"/>
                          </a:solidFill>
                          <a:latin typeface="Poppins"/>
                          <a:ea typeface="Poppins"/>
                          <a:cs typeface="Poppins"/>
                          <a:sym typeface="Poppins"/>
                        </a:rPr>
                        <a:t>What sets you apart? What are your good qualities?</a:t>
                      </a:r>
                      <a:endParaRPr sz="700"/>
                    </a:p>
                  </a:txBody>
                  <a:tcPr marL="28575" marR="28575" marT="28575" marB="2857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190500" marR="0" lvl="1" indent="-95250" algn="l" rtl="0">
                        <a:lnSpc>
                          <a:spcPct val="140022"/>
                        </a:lnSpc>
                        <a:spcBef>
                          <a:spcPts val="0"/>
                        </a:spcBef>
                        <a:spcAft>
                          <a:spcPts val="0"/>
                        </a:spcAft>
                        <a:buClr>
                          <a:srgbClr val="284379"/>
                        </a:buClr>
                        <a:buSzPts val="900"/>
                        <a:buFont typeface="Arial"/>
                        <a:buChar char="•"/>
                      </a:pPr>
                      <a:r>
                        <a:rPr lang="en" sz="900" u="none" strike="noStrike" cap="none">
                          <a:solidFill>
                            <a:srgbClr val="284379"/>
                          </a:solidFill>
                          <a:latin typeface="Poppins"/>
                          <a:ea typeface="Poppins"/>
                          <a:cs typeface="Poppins"/>
                          <a:sym typeface="Poppins"/>
                        </a:rPr>
                        <a:t>Where do you need to improve?</a:t>
                      </a:r>
                      <a:endParaRPr sz="600" u="none" strike="noStrike" cap="none"/>
                    </a:p>
                    <a:p>
                      <a:pPr marL="190500" marR="0" lvl="1" indent="-95250" algn="l" rtl="0">
                        <a:lnSpc>
                          <a:spcPct val="140022"/>
                        </a:lnSpc>
                        <a:spcBef>
                          <a:spcPts val="0"/>
                        </a:spcBef>
                        <a:spcAft>
                          <a:spcPts val="0"/>
                        </a:spcAft>
                        <a:buClr>
                          <a:srgbClr val="284379"/>
                        </a:buClr>
                        <a:buSzPts val="900"/>
                        <a:buFont typeface="Arial"/>
                        <a:buChar char="•"/>
                      </a:pPr>
                      <a:r>
                        <a:rPr lang="en" sz="900" u="none" strike="noStrike" cap="none">
                          <a:solidFill>
                            <a:srgbClr val="284379"/>
                          </a:solidFill>
                          <a:latin typeface="Poppins"/>
                          <a:ea typeface="Poppins"/>
                          <a:cs typeface="Poppins"/>
                          <a:sym typeface="Poppins"/>
                        </a:rPr>
                        <a:t>Are resources adequate? What do others do better than you?</a:t>
                      </a:r>
                      <a:endParaRPr sz="700"/>
                    </a:p>
                  </a:txBody>
                  <a:tcPr marL="28575" marR="28575" marT="28575" marB="2857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190500" marR="0" lvl="1" indent="-95250" algn="l" rtl="0">
                        <a:lnSpc>
                          <a:spcPct val="140022"/>
                        </a:lnSpc>
                        <a:spcBef>
                          <a:spcPts val="0"/>
                        </a:spcBef>
                        <a:spcAft>
                          <a:spcPts val="0"/>
                        </a:spcAft>
                        <a:buClr>
                          <a:srgbClr val="284379"/>
                        </a:buClr>
                        <a:buSzPts val="900"/>
                        <a:buFont typeface="Arial"/>
                        <a:buChar char="•"/>
                      </a:pPr>
                      <a:r>
                        <a:rPr lang="en" sz="900" u="none" strike="noStrike" cap="none">
                          <a:solidFill>
                            <a:srgbClr val="284379"/>
                          </a:solidFill>
                          <a:latin typeface="Poppins"/>
                          <a:ea typeface="Poppins"/>
                          <a:cs typeface="Poppins"/>
                          <a:sym typeface="Poppins"/>
                        </a:rPr>
                        <a:t>What are your goals? </a:t>
                      </a:r>
                      <a:endParaRPr sz="600" u="none" strike="noStrike" cap="none"/>
                    </a:p>
                    <a:p>
                      <a:pPr marL="190500" marR="0" lvl="1" indent="-95250" algn="l" rtl="0">
                        <a:lnSpc>
                          <a:spcPct val="140022"/>
                        </a:lnSpc>
                        <a:spcBef>
                          <a:spcPts val="0"/>
                        </a:spcBef>
                        <a:spcAft>
                          <a:spcPts val="0"/>
                        </a:spcAft>
                        <a:buClr>
                          <a:srgbClr val="284379"/>
                        </a:buClr>
                        <a:buSzPts val="900"/>
                        <a:buFont typeface="Arial"/>
                        <a:buChar char="•"/>
                      </a:pPr>
                      <a:r>
                        <a:rPr lang="en" sz="900" u="none" strike="noStrike" cap="none">
                          <a:solidFill>
                            <a:srgbClr val="284379"/>
                          </a:solidFill>
                          <a:latin typeface="Poppins"/>
                          <a:ea typeface="Poppins"/>
                          <a:cs typeface="Poppins"/>
                          <a:sym typeface="Poppins"/>
                        </a:rPr>
                        <a:t>Are demands shifting? How can it be improved?</a:t>
                      </a:r>
                      <a:endParaRPr sz="700"/>
                    </a:p>
                  </a:txBody>
                  <a:tcPr marL="28575" marR="28575" marT="28575" marB="2857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190500" marR="0" lvl="1" indent="-95250" algn="l" rtl="0">
                        <a:lnSpc>
                          <a:spcPct val="140022"/>
                        </a:lnSpc>
                        <a:spcBef>
                          <a:spcPts val="0"/>
                        </a:spcBef>
                        <a:spcAft>
                          <a:spcPts val="0"/>
                        </a:spcAft>
                        <a:buClr>
                          <a:srgbClr val="284379"/>
                        </a:buClr>
                        <a:buSzPts val="900"/>
                        <a:buFont typeface="Arial"/>
                        <a:buChar char="•"/>
                      </a:pPr>
                      <a:r>
                        <a:rPr lang="en" sz="900" u="none" strike="noStrike" cap="none">
                          <a:solidFill>
                            <a:srgbClr val="284379"/>
                          </a:solidFill>
                          <a:latin typeface="Poppins"/>
                          <a:ea typeface="Poppins"/>
                          <a:cs typeface="Poppins"/>
                          <a:sym typeface="Poppins"/>
                        </a:rPr>
                        <a:t>What are the blockers you're facing? </a:t>
                      </a:r>
                      <a:endParaRPr sz="600" u="none" strike="noStrike" cap="none"/>
                    </a:p>
                    <a:p>
                      <a:pPr marL="190500" marR="0" lvl="1" indent="-95250" algn="l" rtl="0">
                        <a:lnSpc>
                          <a:spcPct val="140022"/>
                        </a:lnSpc>
                        <a:spcBef>
                          <a:spcPts val="0"/>
                        </a:spcBef>
                        <a:spcAft>
                          <a:spcPts val="0"/>
                        </a:spcAft>
                        <a:buClr>
                          <a:srgbClr val="284379"/>
                        </a:buClr>
                        <a:buSzPts val="900"/>
                        <a:buFont typeface="Arial"/>
                        <a:buChar char="•"/>
                      </a:pPr>
                      <a:r>
                        <a:rPr lang="en" sz="900" u="none" strike="noStrike" cap="none">
                          <a:solidFill>
                            <a:srgbClr val="284379"/>
                          </a:solidFill>
                          <a:latin typeface="Poppins"/>
                          <a:ea typeface="Poppins"/>
                          <a:cs typeface="Poppins"/>
                          <a:sym typeface="Poppins"/>
                        </a:rPr>
                        <a:t>What are factors outside of your control?</a:t>
                      </a:r>
                      <a:endParaRPr sz="700"/>
                    </a:p>
                  </a:txBody>
                  <a:tcPr marL="28575" marR="28575" marT="28575" marB="2857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pic>
        <p:nvPicPr>
          <p:cNvPr id="488" name="Google Shape;488;p42"/>
          <p:cNvPicPr preferRelativeResize="0"/>
          <p:nvPr/>
        </p:nvPicPr>
        <p:blipFill rotWithShape="1">
          <a:blip r:embed="rId4">
            <a:alphaModFix/>
          </a:blip>
          <a:srcRect/>
          <a:stretch/>
        </p:blipFill>
        <p:spPr>
          <a:xfrm>
            <a:off x="-153110" y="3325503"/>
            <a:ext cx="1653402" cy="2057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492"/>
        <p:cNvGrpSpPr/>
        <p:nvPr/>
      </p:nvGrpSpPr>
      <p:grpSpPr>
        <a:xfrm>
          <a:off x="0" y="0"/>
          <a:ext cx="0" cy="0"/>
          <a:chOff x="0" y="0"/>
          <a:chExt cx="0" cy="0"/>
        </a:xfrm>
      </p:grpSpPr>
      <p:grpSp>
        <p:nvGrpSpPr>
          <p:cNvPr id="493" name="Google Shape;493;p43"/>
          <p:cNvGrpSpPr/>
          <p:nvPr/>
        </p:nvGrpSpPr>
        <p:grpSpPr>
          <a:xfrm>
            <a:off x="4348364" y="528879"/>
            <a:ext cx="4190554" cy="4220289"/>
            <a:chOff x="0" y="-47625"/>
            <a:chExt cx="11174809" cy="11254105"/>
          </a:xfrm>
        </p:grpSpPr>
        <p:sp>
          <p:nvSpPr>
            <p:cNvPr id="494" name="Google Shape;494;p43"/>
            <p:cNvSpPr txBox="1"/>
            <p:nvPr/>
          </p:nvSpPr>
          <p:spPr>
            <a:xfrm>
              <a:off x="1109782" y="10681335"/>
              <a:ext cx="1407716"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Item 1</a:t>
              </a:r>
              <a:endParaRPr sz="700"/>
            </a:p>
          </p:txBody>
        </p:sp>
        <p:sp>
          <p:nvSpPr>
            <p:cNvPr id="495" name="Google Shape;495;p43"/>
            <p:cNvSpPr txBox="1"/>
            <p:nvPr/>
          </p:nvSpPr>
          <p:spPr>
            <a:xfrm>
              <a:off x="3133685" y="10681335"/>
              <a:ext cx="1577578"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Item 2</a:t>
              </a:r>
              <a:endParaRPr sz="700"/>
            </a:p>
          </p:txBody>
        </p:sp>
        <p:sp>
          <p:nvSpPr>
            <p:cNvPr id="496" name="Google Shape;496;p43"/>
            <p:cNvSpPr txBox="1"/>
            <p:nvPr/>
          </p:nvSpPr>
          <p:spPr>
            <a:xfrm>
              <a:off x="5259388" y="10681335"/>
              <a:ext cx="1543844"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Item 3</a:t>
              </a:r>
              <a:endParaRPr sz="700"/>
            </a:p>
          </p:txBody>
        </p:sp>
        <p:sp>
          <p:nvSpPr>
            <p:cNvPr id="497" name="Google Shape;497;p43"/>
            <p:cNvSpPr txBox="1"/>
            <p:nvPr/>
          </p:nvSpPr>
          <p:spPr>
            <a:xfrm>
              <a:off x="7359888" y="10681335"/>
              <a:ext cx="1560512"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Item 4</a:t>
              </a:r>
              <a:endParaRPr sz="700"/>
            </a:p>
          </p:txBody>
        </p:sp>
        <p:sp>
          <p:nvSpPr>
            <p:cNvPr id="498" name="Google Shape;498;p43"/>
            <p:cNvSpPr txBox="1"/>
            <p:nvPr/>
          </p:nvSpPr>
          <p:spPr>
            <a:xfrm>
              <a:off x="9494123" y="10681335"/>
              <a:ext cx="1509712" cy="5251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Item 5</a:t>
              </a:r>
              <a:endParaRPr sz="700"/>
            </a:p>
          </p:txBody>
        </p:sp>
        <p:grpSp>
          <p:nvGrpSpPr>
            <p:cNvPr id="499" name="Google Shape;499;p43"/>
            <p:cNvGrpSpPr/>
            <p:nvPr/>
          </p:nvGrpSpPr>
          <p:grpSpPr>
            <a:xfrm>
              <a:off x="887809" y="232410"/>
              <a:ext cx="10287000" cy="10299700"/>
              <a:chOff x="0" y="-6350"/>
              <a:chExt cx="10287000" cy="10299700"/>
            </a:xfrm>
          </p:grpSpPr>
          <p:sp>
            <p:nvSpPr>
              <p:cNvPr id="500" name="Google Shape;500;p43"/>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284379">
                  <a:alpha val="24705"/>
                </a:srgbClr>
              </a:solidFill>
              <a:ln>
                <a:noFill/>
              </a:ln>
            </p:spPr>
          </p:sp>
          <p:sp>
            <p:nvSpPr>
              <p:cNvPr id="501" name="Google Shape;501;p43"/>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284379">
                  <a:alpha val="24705"/>
                </a:srgbClr>
              </a:solidFill>
              <a:ln>
                <a:noFill/>
              </a:ln>
            </p:spPr>
          </p:sp>
          <p:sp>
            <p:nvSpPr>
              <p:cNvPr id="502" name="Google Shape;502;p43"/>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284379">
                  <a:alpha val="24705"/>
                </a:srgbClr>
              </a:solidFill>
              <a:ln>
                <a:noFill/>
              </a:ln>
            </p:spPr>
          </p:sp>
          <p:sp>
            <p:nvSpPr>
              <p:cNvPr id="503" name="Google Shape;503;p43"/>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284379">
                  <a:alpha val="24705"/>
                </a:srgbClr>
              </a:solidFill>
              <a:ln>
                <a:noFill/>
              </a:ln>
            </p:spPr>
          </p:sp>
          <p:sp>
            <p:nvSpPr>
              <p:cNvPr id="504" name="Google Shape;504;p43"/>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284379">
                  <a:alpha val="24705"/>
                </a:srgbClr>
              </a:solidFill>
              <a:ln>
                <a:noFill/>
              </a:ln>
            </p:spPr>
          </p:sp>
          <p:sp>
            <p:nvSpPr>
              <p:cNvPr id="505" name="Google Shape;505;p43"/>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284379">
                  <a:alpha val="60000"/>
                </a:srgbClr>
              </a:solidFill>
              <a:ln>
                <a:noFill/>
              </a:ln>
            </p:spPr>
          </p:sp>
        </p:grpSp>
        <p:sp>
          <p:nvSpPr>
            <p:cNvPr id="506" name="Google Shape;506;p43"/>
            <p:cNvSpPr txBox="1"/>
            <p:nvPr/>
          </p:nvSpPr>
          <p:spPr>
            <a:xfrm>
              <a:off x="67866" y="-47625"/>
              <a:ext cx="616744"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50 </a:t>
              </a:r>
              <a:endParaRPr sz="700"/>
            </a:p>
          </p:txBody>
        </p:sp>
        <p:sp>
          <p:nvSpPr>
            <p:cNvPr id="507" name="Google Shape;507;p43"/>
            <p:cNvSpPr txBox="1"/>
            <p:nvPr/>
          </p:nvSpPr>
          <p:spPr>
            <a:xfrm>
              <a:off x="17066" y="2009775"/>
              <a:ext cx="667544"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40 </a:t>
              </a:r>
              <a:endParaRPr sz="700"/>
            </a:p>
          </p:txBody>
        </p:sp>
        <p:sp>
          <p:nvSpPr>
            <p:cNvPr id="508" name="Google Shape;508;p43"/>
            <p:cNvSpPr txBox="1"/>
            <p:nvPr/>
          </p:nvSpPr>
          <p:spPr>
            <a:xfrm>
              <a:off x="33734" y="4067175"/>
              <a:ext cx="650875"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30 </a:t>
              </a:r>
              <a:endParaRPr sz="700"/>
            </a:p>
          </p:txBody>
        </p:sp>
        <p:sp>
          <p:nvSpPr>
            <p:cNvPr id="509" name="Google Shape;509;p43"/>
            <p:cNvSpPr txBox="1"/>
            <p:nvPr/>
          </p:nvSpPr>
          <p:spPr>
            <a:xfrm>
              <a:off x="0" y="6124575"/>
              <a:ext cx="68460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20 </a:t>
              </a:r>
              <a:endParaRPr sz="700"/>
            </a:p>
          </p:txBody>
        </p:sp>
        <p:sp>
          <p:nvSpPr>
            <p:cNvPr id="510" name="Google Shape;510;p43"/>
            <p:cNvSpPr txBox="1"/>
            <p:nvPr/>
          </p:nvSpPr>
          <p:spPr>
            <a:xfrm>
              <a:off x="169862" y="8181975"/>
              <a:ext cx="514747"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10 </a:t>
              </a:r>
              <a:endParaRPr sz="700"/>
            </a:p>
          </p:txBody>
        </p:sp>
        <p:sp>
          <p:nvSpPr>
            <p:cNvPr id="511" name="Google Shape;511;p43"/>
            <p:cNvSpPr txBox="1"/>
            <p:nvPr/>
          </p:nvSpPr>
          <p:spPr>
            <a:xfrm>
              <a:off x="263525" y="10239375"/>
              <a:ext cx="421084"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 sz="1200" b="0" i="0" u="none" strike="noStrike" cap="none">
                  <a:solidFill>
                    <a:srgbClr val="284379"/>
                  </a:solidFill>
                  <a:latin typeface="Gloria Hallelujah"/>
                  <a:ea typeface="Gloria Hallelujah"/>
                  <a:cs typeface="Gloria Hallelujah"/>
                  <a:sym typeface="Gloria Hallelujah"/>
                </a:rPr>
                <a:t>0 </a:t>
              </a:r>
              <a:endParaRPr sz="700"/>
            </a:p>
          </p:txBody>
        </p:sp>
        <p:grpSp>
          <p:nvGrpSpPr>
            <p:cNvPr id="512" name="Google Shape;512;p43"/>
            <p:cNvGrpSpPr/>
            <p:nvPr/>
          </p:nvGrpSpPr>
          <p:grpSpPr>
            <a:xfrm>
              <a:off x="886077" y="232410"/>
              <a:ext cx="10288732" cy="10293350"/>
              <a:chOff x="-1732" y="-6350"/>
              <a:chExt cx="10288732" cy="10293350"/>
            </a:xfrm>
          </p:grpSpPr>
          <p:sp>
            <p:nvSpPr>
              <p:cNvPr id="513" name="Google Shape;513;p43"/>
              <p:cNvSpPr/>
              <p:nvPr/>
            </p:nvSpPr>
            <p:spPr>
              <a:xfrm>
                <a:off x="-1732" y="8216863"/>
                <a:ext cx="1855125" cy="2070137"/>
              </a:xfrm>
              <a:custGeom>
                <a:avLst/>
                <a:gdLst/>
                <a:ahLst/>
                <a:cxnLst/>
                <a:rect l="l" t="t" r="r" b="b"/>
                <a:pathLst>
                  <a:path w="1855125" h="2070137" extrusionOk="0">
                    <a:moveTo>
                      <a:pt x="1732" y="2070137"/>
                    </a:moveTo>
                    <a:lnTo>
                      <a:pt x="1732" y="154520"/>
                    </a:lnTo>
                    <a:cubicBezTo>
                      <a:pt x="0" y="114144"/>
                      <a:pt x="14838" y="74814"/>
                      <a:pt x="42809" y="45644"/>
                    </a:cubicBezTo>
                    <a:cubicBezTo>
                      <a:pt x="70779" y="16476"/>
                      <a:pt x="109452" y="0"/>
                      <a:pt x="149865" y="37"/>
                    </a:cubicBezTo>
                    <a:lnTo>
                      <a:pt x="1705259" y="37"/>
                    </a:lnTo>
                    <a:cubicBezTo>
                      <a:pt x="1745672" y="0"/>
                      <a:pt x="1784345" y="16476"/>
                      <a:pt x="1812315" y="45644"/>
                    </a:cubicBezTo>
                    <a:cubicBezTo>
                      <a:pt x="1840286" y="74814"/>
                      <a:pt x="1855124" y="114144"/>
                      <a:pt x="1853392" y="154520"/>
                    </a:cubicBezTo>
                    <a:lnTo>
                      <a:pt x="1853392" y="2070137"/>
                    </a:lnTo>
                    <a:close/>
                  </a:path>
                </a:pathLst>
              </a:custGeom>
              <a:solidFill>
                <a:srgbClr val="FFE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4" name="Google Shape;514;p43"/>
              <p:cNvSpPr/>
              <p:nvPr/>
            </p:nvSpPr>
            <p:spPr>
              <a:xfrm>
                <a:off x="2108835" y="6165850"/>
                <a:ext cx="1851660" cy="4121150"/>
              </a:xfrm>
              <a:custGeom>
                <a:avLst/>
                <a:gdLst/>
                <a:ahLst/>
                <a:cxnLst/>
                <a:rect l="l" t="t" r="r" b="b"/>
                <a:pathLst>
                  <a:path w="1851660" h="4121150" extrusionOk="0">
                    <a:moveTo>
                      <a:pt x="0" y="41211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4121150"/>
                    </a:lnTo>
                    <a:close/>
                  </a:path>
                </a:pathLst>
              </a:custGeom>
              <a:solidFill>
                <a:srgbClr val="FFE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5" name="Google Shape;515;p43"/>
              <p:cNvSpPr/>
              <p:nvPr/>
            </p:nvSpPr>
            <p:spPr>
              <a:xfrm>
                <a:off x="4217670" y="4108450"/>
                <a:ext cx="1851660" cy="6178550"/>
              </a:xfrm>
              <a:custGeom>
                <a:avLst/>
                <a:gdLst/>
                <a:ahLst/>
                <a:cxnLst/>
                <a:rect l="l" t="t" r="r" b="b"/>
                <a:pathLst>
                  <a:path w="1851660" h="6178550" extrusionOk="0">
                    <a:moveTo>
                      <a:pt x="0" y="61785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178550"/>
                    </a:lnTo>
                    <a:close/>
                  </a:path>
                </a:pathLst>
              </a:custGeom>
              <a:solidFill>
                <a:srgbClr val="FFE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6" name="Google Shape;516;p43"/>
              <p:cNvSpPr/>
              <p:nvPr/>
            </p:nvSpPr>
            <p:spPr>
              <a:xfrm>
                <a:off x="6326505" y="2051050"/>
                <a:ext cx="1851660" cy="8235950"/>
              </a:xfrm>
              <a:custGeom>
                <a:avLst/>
                <a:gdLst/>
                <a:ahLst/>
                <a:cxnLst/>
                <a:rect l="l" t="t" r="r" b="b"/>
                <a:pathLst>
                  <a:path w="1851660" h="8235950" extrusionOk="0">
                    <a:moveTo>
                      <a:pt x="0" y="8235950"/>
                    </a:moveTo>
                    <a:lnTo>
                      <a:pt x="0" y="148133"/>
                    </a:lnTo>
                    <a:cubicBezTo>
                      <a:pt x="0" y="108845"/>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5"/>
                      <a:pt x="1851660" y="148133"/>
                    </a:cubicBezTo>
                    <a:lnTo>
                      <a:pt x="1851660" y="8235950"/>
                    </a:lnTo>
                    <a:close/>
                  </a:path>
                </a:pathLst>
              </a:custGeom>
              <a:solidFill>
                <a:srgbClr val="FFE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7" name="Google Shape;517;p43"/>
              <p:cNvSpPr/>
              <p:nvPr/>
            </p:nvSpPr>
            <p:spPr>
              <a:xfrm>
                <a:off x="8435340" y="-6350"/>
                <a:ext cx="1851660" cy="10293350"/>
              </a:xfrm>
              <a:custGeom>
                <a:avLst/>
                <a:gdLst/>
                <a:ahLst/>
                <a:cxnLst/>
                <a:rect l="l" t="t" r="r" b="b"/>
                <a:pathLst>
                  <a:path w="1851660" h="10293350" extrusionOk="0">
                    <a:moveTo>
                      <a:pt x="0" y="10293350"/>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10293350"/>
                    </a:lnTo>
                    <a:close/>
                  </a:path>
                </a:pathLst>
              </a:custGeom>
              <a:solidFill>
                <a:srgbClr val="FFE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8" name="Google Shape;518;p43"/>
              <p:cNvSpPr/>
              <p:nvPr/>
            </p:nvSpPr>
            <p:spPr>
              <a:xfrm>
                <a:off x="0" y="9251950"/>
                <a:ext cx="1851660" cy="1035050"/>
              </a:xfrm>
              <a:custGeom>
                <a:avLst/>
                <a:gdLst/>
                <a:ahLst/>
                <a:cxnLst/>
                <a:rect l="l" t="t" r="r" b="b"/>
                <a:pathLst>
                  <a:path w="1851660" h="1035050" extrusionOk="0">
                    <a:moveTo>
                      <a:pt x="0" y="0"/>
                    </a:moveTo>
                    <a:lnTo>
                      <a:pt x="1851660" y="0"/>
                    </a:lnTo>
                    <a:lnTo>
                      <a:pt x="1851660" y="1035050"/>
                    </a:lnTo>
                    <a:lnTo>
                      <a:pt x="0" y="1035050"/>
                    </a:lnTo>
                    <a:close/>
                  </a:path>
                </a:pathLst>
              </a:custGeom>
              <a:solidFill>
                <a:srgbClr val="F0BFC5"/>
              </a:solidFill>
              <a:ln>
                <a:noFill/>
              </a:ln>
            </p:spPr>
          </p:sp>
          <p:sp>
            <p:nvSpPr>
              <p:cNvPr id="519" name="Google Shape;519;p43"/>
              <p:cNvSpPr/>
              <p:nvPr/>
            </p:nvSpPr>
            <p:spPr>
              <a:xfrm>
                <a:off x="2108835" y="6990080"/>
                <a:ext cx="1851660" cy="3296920"/>
              </a:xfrm>
              <a:custGeom>
                <a:avLst/>
                <a:gdLst/>
                <a:ahLst/>
                <a:cxnLst/>
                <a:rect l="l" t="t" r="r" b="b"/>
                <a:pathLst>
                  <a:path w="1851660" h="3296920" extrusionOk="0">
                    <a:moveTo>
                      <a:pt x="0" y="0"/>
                    </a:moveTo>
                    <a:lnTo>
                      <a:pt x="1851660" y="0"/>
                    </a:lnTo>
                    <a:lnTo>
                      <a:pt x="1851660" y="3296920"/>
                    </a:lnTo>
                    <a:lnTo>
                      <a:pt x="0" y="3296920"/>
                    </a:lnTo>
                    <a:close/>
                  </a:path>
                </a:pathLst>
              </a:custGeom>
              <a:solidFill>
                <a:srgbClr val="F0BFC5"/>
              </a:solidFill>
              <a:ln>
                <a:noFill/>
              </a:ln>
            </p:spPr>
          </p:sp>
          <p:sp>
            <p:nvSpPr>
              <p:cNvPr id="520" name="Google Shape;520;p43"/>
              <p:cNvSpPr/>
              <p:nvPr/>
            </p:nvSpPr>
            <p:spPr>
              <a:xfrm>
                <a:off x="4217670" y="5138208"/>
                <a:ext cx="1851660" cy="5148792"/>
              </a:xfrm>
              <a:custGeom>
                <a:avLst/>
                <a:gdLst/>
                <a:ahLst/>
                <a:cxnLst/>
                <a:rect l="l" t="t" r="r" b="b"/>
                <a:pathLst>
                  <a:path w="1851660" h="5148792" extrusionOk="0">
                    <a:moveTo>
                      <a:pt x="0" y="0"/>
                    </a:moveTo>
                    <a:lnTo>
                      <a:pt x="1851660" y="0"/>
                    </a:lnTo>
                    <a:lnTo>
                      <a:pt x="1851660" y="5148792"/>
                    </a:lnTo>
                    <a:lnTo>
                      <a:pt x="0" y="5148792"/>
                    </a:lnTo>
                    <a:close/>
                  </a:path>
                </a:pathLst>
              </a:custGeom>
              <a:solidFill>
                <a:srgbClr val="F0BFC5"/>
              </a:solidFill>
              <a:ln>
                <a:noFill/>
              </a:ln>
            </p:spPr>
          </p:sp>
          <p:sp>
            <p:nvSpPr>
              <p:cNvPr id="521" name="Google Shape;521;p43"/>
              <p:cNvSpPr/>
              <p:nvPr/>
            </p:nvSpPr>
            <p:spPr>
              <a:xfrm>
                <a:off x="6326505" y="3698240"/>
                <a:ext cx="1851660" cy="6588760"/>
              </a:xfrm>
              <a:custGeom>
                <a:avLst/>
                <a:gdLst/>
                <a:ahLst/>
                <a:cxnLst/>
                <a:rect l="l" t="t" r="r" b="b"/>
                <a:pathLst>
                  <a:path w="1851660" h="6588760" extrusionOk="0">
                    <a:moveTo>
                      <a:pt x="0" y="0"/>
                    </a:moveTo>
                    <a:lnTo>
                      <a:pt x="1851660" y="0"/>
                    </a:lnTo>
                    <a:lnTo>
                      <a:pt x="1851660" y="6588760"/>
                    </a:lnTo>
                    <a:lnTo>
                      <a:pt x="0" y="6588760"/>
                    </a:lnTo>
                    <a:close/>
                  </a:path>
                </a:pathLst>
              </a:custGeom>
              <a:solidFill>
                <a:srgbClr val="F0BFC5"/>
              </a:solidFill>
              <a:ln>
                <a:noFill/>
              </a:ln>
            </p:spPr>
          </p:sp>
          <p:sp>
            <p:nvSpPr>
              <p:cNvPr id="522" name="Google Shape;522;p43"/>
              <p:cNvSpPr/>
              <p:nvPr/>
            </p:nvSpPr>
            <p:spPr>
              <a:xfrm>
                <a:off x="8435340" y="1640586"/>
                <a:ext cx="1851660" cy="8646414"/>
              </a:xfrm>
              <a:custGeom>
                <a:avLst/>
                <a:gdLst/>
                <a:ahLst/>
                <a:cxnLst/>
                <a:rect l="l" t="t" r="r" b="b"/>
                <a:pathLst>
                  <a:path w="1851660" h="8646414" extrusionOk="0">
                    <a:moveTo>
                      <a:pt x="0" y="0"/>
                    </a:moveTo>
                    <a:lnTo>
                      <a:pt x="1851660" y="0"/>
                    </a:lnTo>
                    <a:lnTo>
                      <a:pt x="1851660" y="8646414"/>
                    </a:lnTo>
                    <a:lnTo>
                      <a:pt x="0" y="8646414"/>
                    </a:lnTo>
                    <a:close/>
                  </a:path>
                </a:pathLst>
              </a:custGeom>
              <a:solidFill>
                <a:srgbClr val="F0BFC5"/>
              </a:solidFill>
              <a:ln>
                <a:noFill/>
              </a:ln>
            </p:spPr>
          </p:sp>
          <p:sp>
            <p:nvSpPr>
              <p:cNvPr id="523" name="Google Shape;523;p43"/>
              <p:cNvSpPr/>
              <p:nvPr/>
            </p:nvSpPr>
            <p:spPr>
              <a:xfrm>
                <a:off x="0" y="10287000"/>
                <a:ext cx="1851660" cy="0"/>
              </a:xfrm>
              <a:custGeom>
                <a:avLst/>
                <a:gdLst/>
                <a:ahLst/>
                <a:cxnLst/>
                <a:rect l="l" t="t" r="r" b="b"/>
                <a:pathLst>
                  <a:path w="1851660" h="120000" extrusionOk="0">
                    <a:moveTo>
                      <a:pt x="0" y="0"/>
                    </a:moveTo>
                    <a:lnTo>
                      <a:pt x="1851660" y="0"/>
                    </a:lnTo>
                    <a:lnTo>
                      <a:pt x="1851660" y="0"/>
                    </a:lnTo>
                    <a:lnTo>
                      <a:pt x="0" y="0"/>
                    </a:lnTo>
                    <a:close/>
                  </a:path>
                </a:pathLst>
              </a:custGeom>
              <a:solidFill>
                <a:srgbClr val="3B0E94"/>
              </a:solidFill>
              <a:ln>
                <a:noFill/>
              </a:ln>
            </p:spPr>
          </p:sp>
          <p:sp>
            <p:nvSpPr>
              <p:cNvPr id="524" name="Google Shape;524;p43"/>
              <p:cNvSpPr/>
              <p:nvPr/>
            </p:nvSpPr>
            <p:spPr>
              <a:xfrm>
                <a:off x="2108835" y="8638540"/>
                <a:ext cx="1851660" cy="1648460"/>
              </a:xfrm>
              <a:custGeom>
                <a:avLst/>
                <a:gdLst/>
                <a:ahLst/>
                <a:cxnLst/>
                <a:rect l="l" t="t" r="r" b="b"/>
                <a:pathLst>
                  <a:path w="1851660" h="1648460" extrusionOk="0">
                    <a:moveTo>
                      <a:pt x="0" y="0"/>
                    </a:moveTo>
                    <a:lnTo>
                      <a:pt x="1851660" y="0"/>
                    </a:lnTo>
                    <a:lnTo>
                      <a:pt x="1851660" y="1648460"/>
                    </a:lnTo>
                    <a:lnTo>
                      <a:pt x="0" y="1648460"/>
                    </a:lnTo>
                    <a:close/>
                  </a:path>
                </a:pathLst>
              </a:custGeom>
              <a:solidFill>
                <a:srgbClr val="3B0E94"/>
              </a:solidFill>
              <a:ln>
                <a:noFill/>
              </a:ln>
            </p:spPr>
          </p:sp>
          <p:sp>
            <p:nvSpPr>
              <p:cNvPr id="525" name="Google Shape;525;p43"/>
              <p:cNvSpPr/>
              <p:nvPr/>
            </p:nvSpPr>
            <p:spPr>
              <a:xfrm>
                <a:off x="4217670" y="7197725"/>
                <a:ext cx="1851660" cy="3089275"/>
              </a:xfrm>
              <a:custGeom>
                <a:avLst/>
                <a:gdLst/>
                <a:ahLst/>
                <a:cxnLst/>
                <a:rect l="l" t="t" r="r" b="b"/>
                <a:pathLst>
                  <a:path w="1851660" h="3089275" extrusionOk="0">
                    <a:moveTo>
                      <a:pt x="0" y="0"/>
                    </a:moveTo>
                    <a:lnTo>
                      <a:pt x="1851660" y="0"/>
                    </a:lnTo>
                    <a:lnTo>
                      <a:pt x="1851660" y="3089275"/>
                    </a:lnTo>
                    <a:lnTo>
                      <a:pt x="0" y="3089275"/>
                    </a:lnTo>
                    <a:close/>
                  </a:path>
                </a:pathLst>
              </a:custGeom>
              <a:solidFill>
                <a:srgbClr val="3B0E94"/>
              </a:solidFill>
              <a:ln>
                <a:noFill/>
              </a:ln>
            </p:spPr>
          </p:sp>
          <p:sp>
            <p:nvSpPr>
              <p:cNvPr id="526" name="Google Shape;526;p43"/>
              <p:cNvSpPr/>
              <p:nvPr/>
            </p:nvSpPr>
            <p:spPr>
              <a:xfrm>
                <a:off x="6326505" y="6580822"/>
                <a:ext cx="1851660" cy="3706178"/>
              </a:xfrm>
              <a:custGeom>
                <a:avLst/>
                <a:gdLst/>
                <a:ahLst/>
                <a:cxnLst/>
                <a:rect l="l" t="t" r="r" b="b"/>
                <a:pathLst>
                  <a:path w="1851660" h="3706178" extrusionOk="0">
                    <a:moveTo>
                      <a:pt x="0" y="0"/>
                    </a:moveTo>
                    <a:lnTo>
                      <a:pt x="1851660" y="0"/>
                    </a:lnTo>
                    <a:lnTo>
                      <a:pt x="1851660" y="3706178"/>
                    </a:lnTo>
                    <a:lnTo>
                      <a:pt x="0" y="3706178"/>
                    </a:lnTo>
                    <a:close/>
                  </a:path>
                </a:pathLst>
              </a:custGeom>
              <a:solidFill>
                <a:srgbClr val="3B0E94"/>
              </a:solidFill>
              <a:ln>
                <a:noFill/>
              </a:ln>
            </p:spPr>
          </p:sp>
          <p:sp>
            <p:nvSpPr>
              <p:cNvPr id="527" name="Google Shape;527;p43"/>
              <p:cNvSpPr/>
              <p:nvPr/>
            </p:nvSpPr>
            <p:spPr>
              <a:xfrm>
                <a:off x="8435340" y="5757926"/>
                <a:ext cx="1851660" cy="4529074"/>
              </a:xfrm>
              <a:custGeom>
                <a:avLst/>
                <a:gdLst/>
                <a:ahLst/>
                <a:cxnLst/>
                <a:rect l="l" t="t" r="r" b="b"/>
                <a:pathLst>
                  <a:path w="1851660" h="4529074" extrusionOk="0">
                    <a:moveTo>
                      <a:pt x="0" y="0"/>
                    </a:moveTo>
                    <a:lnTo>
                      <a:pt x="1851660" y="0"/>
                    </a:lnTo>
                    <a:lnTo>
                      <a:pt x="1851660" y="4529074"/>
                    </a:lnTo>
                    <a:lnTo>
                      <a:pt x="0" y="4529074"/>
                    </a:lnTo>
                    <a:close/>
                  </a:path>
                </a:pathLst>
              </a:custGeom>
              <a:solidFill>
                <a:srgbClr val="3B0E94"/>
              </a:solidFill>
              <a:ln>
                <a:noFill/>
              </a:ln>
            </p:spPr>
          </p:sp>
        </p:grpSp>
      </p:grpSp>
      <p:pic>
        <p:nvPicPr>
          <p:cNvPr id="528" name="Google Shape;528;p43"/>
          <p:cNvPicPr preferRelativeResize="0"/>
          <p:nvPr/>
        </p:nvPicPr>
        <p:blipFill rotWithShape="1">
          <a:blip r:embed="rId3">
            <a:alphaModFix/>
          </a:blip>
          <a:srcRect/>
          <a:stretch/>
        </p:blipFill>
        <p:spPr>
          <a:xfrm>
            <a:off x="1612825" y="2790825"/>
            <a:ext cx="1578587" cy="2057400"/>
          </a:xfrm>
          <a:prstGeom prst="rect">
            <a:avLst/>
          </a:prstGeom>
          <a:noFill/>
          <a:ln>
            <a:noFill/>
          </a:ln>
        </p:spPr>
      </p:pic>
      <p:sp>
        <p:nvSpPr>
          <p:cNvPr id="529" name="Google Shape;529;p43"/>
          <p:cNvSpPr txBox="1"/>
          <p:nvPr/>
        </p:nvSpPr>
        <p:spPr>
          <a:xfrm>
            <a:off x="538528" y="485775"/>
            <a:ext cx="3452671" cy="108585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 sz="3500" b="0" i="0" u="none" strike="noStrike" cap="none">
                <a:solidFill>
                  <a:srgbClr val="FFE000"/>
                </a:solidFill>
                <a:latin typeface="Poppins ExtraBold"/>
                <a:ea typeface="Poppins ExtraBold"/>
                <a:cs typeface="Poppins ExtraBold"/>
                <a:sym typeface="Poppins ExtraBold"/>
              </a:rPr>
              <a:t>WRITE YOUR TOPIC OR IDEA</a:t>
            </a:r>
            <a:endParaRPr sz="700"/>
          </a:p>
        </p:txBody>
      </p:sp>
      <p:sp>
        <p:nvSpPr>
          <p:cNvPr id="530" name="Google Shape;530;p43"/>
          <p:cNvSpPr txBox="1"/>
          <p:nvPr/>
        </p:nvSpPr>
        <p:spPr>
          <a:xfrm>
            <a:off x="793104" y="1807712"/>
            <a:ext cx="2943517" cy="661748"/>
          </a:xfrm>
          <a:prstGeom prst="rect">
            <a:avLst/>
          </a:prstGeom>
          <a:noFill/>
          <a:ln>
            <a:noFill/>
          </a:ln>
        </p:spPr>
        <p:txBody>
          <a:bodyPr spcFirstLastPara="1" wrap="square" lIns="0" tIns="0" rIns="0" bIns="0" anchor="t" anchorCtr="0">
            <a:spAutoFit/>
          </a:bodyPr>
          <a:lstStyle/>
          <a:p>
            <a:pPr marL="0" marR="0" lvl="0" indent="0" algn="ctr" rtl="0">
              <a:lnSpc>
                <a:spcPct val="112004"/>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Elaborate on what you want to discuss. </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147"/>
        <p:cNvGrpSpPr/>
        <p:nvPr/>
      </p:nvGrpSpPr>
      <p:grpSpPr>
        <a:xfrm>
          <a:off x="0" y="0"/>
          <a:ext cx="0" cy="0"/>
          <a:chOff x="0" y="0"/>
          <a:chExt cx="0" cy="0"/>
        </a:xfrm>
      </p:grpSpPr>
      <p:grpSp>
        <p:nvGrpSpPr>
          <p:cNvPr id="148" name="Google Shape;148;p26"/>
          <p:cNvGrpSpPr/>
          <p:nvPr/>
        </p:nvGrpSpPr>
        <p:grpSpPr>
          <a:xfrm>
            <a:off x="-898953" y="-1869865"/>
            <a:ext cx="11097475" cy="4225487"/>
            <a:chOff x="0" y="0"/>
            <a:chExt cx="29593267" cy="11267965"/>
          </a:xfrm>
        </p:grpSpPr>
        <p:pic>
          <p:nvPicPr>
            <p:cNvPr id="149" name="Google Shape;149;p26"/>
            <p:cNvPicPr preferRelativeResize="0"/>
            <p:nvPr/>
          </p:nvPicPr>
          <p:blipFill rotWithShape="1">
            <a:blip r:embed="rId3">
              <a:alphaModFix/>
            </a:blip>
            <a:srcRect/>
            <a:stretch/>
          </p:blipFill>
          <p:spPr>
            <a:xfrm>
              <a:off x="0" y="0"/>
              <a:ext cx="16266091" cy="11267965"/>
            </a:xfrm>
            <a:prstGeom prst="rect">
              <a:avLst/>
            </a:prstGeom>
            <a:noFill/>
            <a:ln>
              <a:noFill/>
            </a:ln>
          </p:spPr>
        </p:pic>
        <p:pic>
          <p:nvPicPr>
            <p:cNvPr id="150" name="Google Shape;150;p26"/>
            <p:cNvPicPr preferRelativeResize="0"/>
            <p:nvPr/>
          </p:nvPicPr>
          <p:blipFill rotWithShape="1">
            <a:blip r:embed="rId3">
              <a:alphaModFix/>
            </a:blip>
            <a:srcRect/>
            <a:stretch/>
          </p:blipFill>
          <p:spPr>
            <a:xfrm>
              <a:off x="13327176" y="0"/>
              <a:ext cx="16266091" cy="11267965"/>
            </a:xfrm>
            <a:prstGeom prst="rect">
              <a:avLst/>
            </a:prstGeom>
            <a:noFill/>
            <a:ln>
              <a:noFill/>
            </a:ln>
          </p:spPr>
        </p:pic>
      </p:grpSp>
      <p:pic>
        <p:nvPicPr>
          <p:cNvPr id="151" name="Google Shape;151;p26"/>
          <p:cNvPicPr preferRelativeResize="0"/>
          <p:nvPr/>
        </p:nvPicPr>
        <p:blipFill rotWithShape="1">
          <a:blip r:embed="rId4">
            <a:alphaModFix/>
          </a:blip>
          <a:srcRect/>
          <a:stretch/>
        </p:blipFill>
        <p:spPr>
          <a:xfrm>
            <a:off x="-237779" y="493739"/>
            <a:ext cx="3395243" cy="1568386"/>
          </a:xfrm>
          <a:prstGeom prst="rect">
            <a:avLst/>
          </a:prstGeom>
          <a:noFill/>
          <a:ln>
            <a:noFill/>
          </a:ln>
        </p:spPr>
      </p:pic>
      <p:sp>
        <p:nvSpPr>
          <p:cNvPr id="152" name="Google Shape;152;p26"/>
          <p:cNvSpPr txBox="1"/>
          <p:nvPr/>
        </p:nvSpPr>
        <p:spPr>
          <a:xfrm>
            <a:off x="3543060" y="625469"/>
            <a:ext cx="4693119" cy="12620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4000" b="0" i="0" u="none" strike="noStrike" cap="none">
                <a:solidFill>
                  <a:srgbClr val="FFFFFF"/>
                </a:solidFill>
                <a:latin typeface="Poppins ExtraBold"/>
                <a:ea typeface="Poppins ExtraBold"/>
                <a:cs typeface="Poppins ExtraBold"/>
                <a:sym typeface="Poppins ExtraBold"/>
              </a:rPr>
              <a:t>HOW TO USE THIS PRESENTATION</a:t>
            </a:r>
            <a:endParaRPr sz="700"/>
          </a:p>
        </p:txBody>
      </p:sp>
      <p:sp>
        <p:nvSpPr>
          <p:cNvPr id="153" name="Google Shape;153;p26"/>
          <p:cNvSpPr txBox="1"/>
          <p:nvPr/>
        </p:nvSpPr>
        <p:spPr>
          <a:xfrm>
            <a:off x="3543060" y="2665778"/>
            <a:ext cx="1669360" cy="3935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PowerPoint</a:t>
            </a:r>
            <a:endParaRPr sz="700"/>
          </a:p>
        </p:txBody>
      </p:sp>
      <p:sp>
        <p:nvSpPr>
          <p:cNvPr id="154" name="Google Shape;154;p26"/>
          <p:cNvSpPr txBox="1"/>
          <p:nvPr/>
        </p:nvSpPr>
        <p:spPr>
          <a:xfrm>
            <a:off x="3543060" y="3354558"/>
            <a:ext cx="2057881" cy="14878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Export this design from Canva as a PowerPoint template. Open the design in Canva. This will provide you with all the fonts used and elements used in this presentation as listed on page 15. Learn more on slide 3.</a:t>
            </a:r>
            <a:endParaRPr sz="700"/>
          </a:p>
        </p:txBody>
      </p:sp>
      <p:sp>
        <p:nvSpPr>
          <p:cNvPr id="155" name="Google Shape;155;p26"/>
          <p:cNvSpPr txBox="1"/>
          <p:nvPr/>
        </p:nvSpPr>
        <p:spPr>
          <a:xfrm>
            <a:off x="514350" y="2665778"/>
            <a:ext cx="1262949" cy="3935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Canva</a:t>
            </a:r>
            <a:endParaRPr sz="700"/>
          </a:p>
        </p:txBody>
      </p:sp>
      <p:sp>
        <p:nvSpPr>
          <p:cNvPr id="156" name="Google Shape;156;p26"/>
          <p:cNvSpPr txBox="1"/>
          <p:nvPr/>
        </p:nvSpPr>
        <p:spPr>
          <a:xfrm>
            <a:off x="514350" y="3354558"/>
            <a:ext cx="2191352" cy="93059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Click on the </a:t>
            </a:r>
            <a:r>
              <a:rPr lang="en" sz="1100" b="1" i="0" u="none" strike="noStrike" cap="none">
                <a:solidFill>
                  <a:srgbClr val="FFFFFF"/>
                </a:solidFill>
                <a:latin typeface="Poppins"/>
                <a:ea typeface="Poppins"/>
                <a:cs typeface="Poppins"/>
                <a:sym typeface="Poppins"/>
              </a:rPr>
              <a:t>"Canva"</a:t>
            </a:r>
            <a:r>
              <a:rPr lang="en" sz="1100" b="0" i="0" u="none" strike="noStrike" cap="none">
                <a:solidFill>
                  <a:srgbClr val="FFFFFF"/>
                </a:solidFill>
                <a:latin typeface="Poppins"/>
                <a:ea typeface="Poppins"/>
                <a:cs typeface="Poppins"/>
                <a:sym typeface="Poppins"/>
              </a:rPr>
              <a:t> button under this presentation preview. Start editing your presentation. You need to sign in to your Canva account.</a:t>
            </a:r>
            <a:endParaRPr sz="700"/>
          </a:p>
        </p:txBody>
      </p:sp>
      <p:sp>
        <p:nvSpPr>
          <p:cNvPr id="157" name="Google Shape;157;p26"/>
          <p:cNvSpPr txBox="1"/>
          <p:nvPr/>
        </p:nvSpPr>
        <p:spPr>
          <a:xfrm>
            <a:off x="6486116" y="2665778"/>
            <a:ext cx="1914407" cy="39350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Google Slides</a:t>
            </a:r>
            <a:endParaRPr sz="700"/>
          </a:p>
        </p:txBody>
      </p:sp>
      <p:sp>
        <p:nvSpPr>
          <p:cNvPr id="158" name="Google Shape;158;p26"/>
          <p:cNvSpPr txBox="1"/>
          <p:nvPr/>
        </p:nvSpPr>
        <p:spPr>
          <a:xfrm>
            <a:off x="6486117" y="3354558"/>
            <a:ext cx="2143534" cy="11163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Export this design from Canva as a GoogleSlide template. This will provide you with all the fonts used and elements used in this presentation as listed on page 21. Learn more on slide 4.</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B0E94"/>
        </a:solidFill>
        <a:effectLst/>
      </p:bgPr>
    </p:bg>
    <p:spTree>
      <p:nvGrpSpPr>
        <p:cNvPr id="1" name="Shape 534"/>
        <p:cNvGrpSpPr/>
        <p:nvPr/>
      </p:nvGrpSpPr>
      <p:grpSpPr>
        <a:xfrm>
          <a:off x="0" y="0"/>
          <a:ext cx="0" cy="0"/>
          <a:chOff x="0" y="0"/>
          <a:chExt cx="0" cy="0"/>
        </a:xfrm>
      </p:grpSpPr>
      <p:sp>
        <p:nvSpPr>
          <p:cNvPr id="535" name="Google Shape;535;p44"/>
          <p:cNvSpPr/>
          <p:nvPr/>
        </p:nvSpPr>
        <p:spPr>
          <a:xfrm>
            <a:off x="5622669" y="2899770"/>
            <a:ext cx="651833" cy="651830"/>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3">
              <a:alphaModFix/>
            </a:blip>
            <a:stretch>
              <a:fillRect l="-151327" t="-13823" r="-60713" b="-94202"/>
            </a:stretch>
          </a:blipFill>
          <a:ln>
            <a:noFill/>
          </a:ln>
        </p:spPr>
      </p:sp>
      <p:sp>
        <p:nvSpPr>
          <p:cNvPr id="536" name="Google Shape;536;p44"/>
          <p:cNvSpPr/>
          <p:nvPr/>
        </p:nvSpPr>
        <p:spPr>
          <a:xfrm>
            <a:off x="1943366" y="2882824"/>
            <a:ext cx="650729" cy="650727"/>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4">
              <a:alphaModFix/>
            </a:blip>
            <a:stretch>
              <a:fillRect l="-24901" r="-24901"/>
            </a:stretch>
          </a:blipFill>
          <a:ln>
            <a:noFill/>
          </a:ln>
        </p:spPr>
      </p:sp>
      <p:grpSp>
        <p:nvGrpSpPr>
          <p:cNvPr id="537" name="Google Shape;537;p44"/>
          <p:cNvGrpSpPr/>
          <p:nvPr/>
        </p:nvGrpSpPr>
        <p:grpSpPr>
          <a:xfrm>
            <a:off x="-898953" y="-2796484"/>
            <a:ext cx="11097475" cy="4225487"/>
            <a:chOff x="0" y="0"/>
            <a:chExt cx="29593267" cy="11267965"/>
          </a:xfrm>
        </p:grpSpPr>
        <p:pic>
          <p:nvPicPr>
            <p:cNvPr id="538" name="Google Shape;538;p44"/>
            <p:cNvPicPr preferRelativeResize="0"/>
            <p:nvPr/>
          </p:nvPicPr>
          <p:blipFill rotWithShape="1">
            <a:blip r:embed="rId5">
              <a:alphaModFix/>
            </a:blip>
            <a:srcRect/>
            <a:stretch/>
          </p:blipFill>
          <p:spPr>
            <a:xfrm>
              <a:off x="0" y="0"/>
              <a:ext cx="16266091" cy="11267965"/>
            </a:xfrm>
            <a:prstGeom prst="rect">
              <a:avLst/>
            </a:prstGeom>
            <a:noFill/>
            <a:ln>
              <a:noFill/>
            </a:ln>
          </p:spPr>
        </p:pic>
        <p:pic>
          <p:nvPicPr>
            <p:cNvPr id="539" name="Google Shape;539;p44"/>
            <p:cNvPicPr preferRelativeResize="0"/>
            <p:nvPr/>
          </p:nvPicPr>
          <p:blipFill rotWithShape="1">
            <a:blip r:embed="rId5">
              <a:alphaModFix/>
            </a:blip>
            <a:srcRect/>
            <a:stretch/>
          </p:blipFill>
          <p:spPr>
            <a:xfrm>
              <a:off x="13327176" y="0"/>
              <a:ext cx="16266091" cy="11267965"/>
            </a:xfrm>
            <a:prstGeom prst="rect">
              <a:avLst/>
            </a:prstGeom>
            <a:noFill/>
            <a:ln>
              <a:noFill/>
            </a:ln>
          </p:spPr>
        </p:pic>
      </p:grpSp>
      <p:cxnSp>
        <p:nvCxnSpPr>
          <p:cNvPr id="540" name="Google Shape;540;p44"/>
          <p:cNvCxnSpPr/>
          <p:nvPr/>
        </p:nvCxnSpPr>
        <p:spPr>
          <a:xfrm rot="-5400000">
            <a:off x="5842727" y="2762001"/>
            <a:ext cx="176424" cy="0"/>
          </a:xfrm>
          <a:prstGeom prst="straightConnector1">
            <a:avLst/>
          </a:prstGeom>
          <a:noFill/>
          <a:ln w="19050" cap="flat" cmpd="sng">
            <a:solidFill>
              <a:srgbClr val="FFE000"/>
            </a:solidFill>
            <a:prstDash val="solid"/>
            <a:round/>
            <a:headEnd type="none" w="sm" len="sm"/>
            <a:tailEnd type="none" w="sm" len="sm"/>
          </a:ln>
        </p:spPr>
      </p:cxnSp>
      <p:sp>
        <p:nvSpPr>
          <p:cNvPr id="541" name="Google Shape;541;p44"/>
          <p:cNvSpPr/>
          <p:nvPr/>
        </p:nvSpPr>
        <p:spPr>
          <a:xfrm>
            <a:off x="3836845" y="1729040"/>
            <a:ext cx="650729" cy="650726"/>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6">
              <a:alphaModFix/>
            </a:blip>
            <a:stretch>
              <a:fillRect l="-28603" t="-8101" r="-17012" b="-110320"/>
            </a:stretch>
          </a:blipFill>
          <a:ln>
            <a:noFill/>
          </a:ln>
        </p:spPr>
      </p:sp>
      <p:pic>
        <p:nvPicPr>
          <p:cNvPr id="542" name="Google Shape;542;p44"/>
          <p:cNvPicPr preferRelativeResize="0"/>
          <p:nvPr/>
        </p:nvPicPr>
        <p:blipFill rotWithShape="1">
          <a:blip r:embed="rId7">
            <a:alphaModFix/>
          </a:blip>
          <a:srcRect/>
          <a:stretch/>
        </p:blipFill>
        <p:spPr>
          <a:xfrm>
            <a:off x="4406098" y="1876103"/>
            <a:ext cx="961225" cy="457892"/>
          </a:xfrm>
          <a:prstGeom prst="rect">
            <a:avLst/>
          </a:prstGeom>
          <a:noFill/>
          <a:ln>
            <a:noFill/>
          </a:ln>
        </p:spPr>
      </p:pic>
      <p:pic>
        <p:nvPicPr>
          <p:cNvPr id="543" name="Google Shape;543;p44"/>
          <p:cNvPicPr preferRelativeResize="0"/>
          <p:nvPr/>
        </p:nvPicPr>
        <p:blipFill rotWithShape="1">
          <a:blip r:embed="rId7">
            <a:alphaModFix/>
          </a:blip>
          <a:srcRect/>
          <a:stretch/>
        </p:blipFill>
        <p:spPr>
          <a:xfrm>
            <a:off x="6196798" y="2979242"/>
            <a:ext cx="961225" cy="457893"/>
          </a:xfrm>
          <a:prstGeom prst="rect">
            <a:avLst/>
          </a:prstGeom>
          <a:noFill/>
          <a:ln>
            <a:noFill/>
          </a:ln>
        </p:spPr>
      </p:pic>
      <p:pic>
        <p:nvPicPr>
          <p:cNvPr id="544" name="Google Shape;544;p44"/>
          <p:cNvPicPr preferRelativeResize="0"/>
          <p:nvPr/>
        </p:nvPicPr>
        <p:blipFill rotWithShape="1">
          <a:blip r:embed="rId7">
            <a:alphaModFix/>
          </a:blip>
          <a:srcRect/>
          <a:stretch/>
        </p:blipFill>
        <p:spPr>
          <a:xfrm>
            <a:off x="2521934" y="2979242"/>
            <a:ext cx="961225" cy="457893"/>
          </a:xfrm>
          <a:prstGeom prst="rect">
            <a:avLst/>
          </a:prstGeom>
          <a:noFill/>
          <a:ln>
            <a:noFill/>
          </a:ln>
        </p:spPr>
      </p:pic>
      <p:grpSp>
        <p:nvGrpSpPr>
          <p:cNvPr id="545" name="Google Shape;545;p44"/>
          <p:cNvGrpSpPr/>
          <p:nvPr/>
        </p:nvGrpSpPr>
        <p:grpSpPr>
          <a:xfrm>
            <a:off x="1374662" y="3571232"/>
            <a:ext cx="1817482" cy="344798"/>
            <a:chOff x="12700" y="-12700"/>
            <a:chExt cx="4846619" cy="919461"/>
          </a:xfrm>
        </p:grpSpPr>
        <p:cxnSp>
          <p:nvCxnSpPr>
            <p:cNvPr id="546" name="Google Shape;546;p44"/>
            <p:cNvCxnSpPr/>
            <p:nvPr/>
          </p:nvCxnSpPr>
          <p:spPr>
            <a:xfrm rot="10800000">
              <a:off x="12700" y="490668"/>
              <a:ext cx="4846619" cy="0"/>
            </a:xfrm>
            <a:prstGeom prst="straightConnector1">
              <a:avLst/>
            </a:prstGeom>
            <a:noFill/>
            <a:ln w="25400" cap="flat" cmpd="sng">
              <a:solidFill>
                <a:srgbClr val="FFE000"/>
              </a:solidFill>
              <a:prstDash val="solid"/>
              <a:round/>
              <a:headEnd type="none" w="sm" len="sm"/>
              <a:tailEnd type="none" w="sm" len="sm"/>
            </a:ln>
          </p:spPr>
        </p:cxnSp>
        <p:cxnSp>
          <p:nvCxnSpPr>
            <p:cNvPr id="547" name="Google Shape;547;p44"/>
            <p:cNvCxnSpPr/>
            <p:nvPr/>
          </p:nvCxnSpPr>
          <p:spPr>
            <a:xfrm rot="-5400000">
              <a:off x="2055312" y="245334"/>
              <a:ext cx="516068" cy="0"/>
            </a:xfrm>
            <a:prstGeom prst="straightConnector1">
              <a:avLst/>
            </a:prstGeom>
            <a:noFill/>
            <a:ln w="25400" cap="flat" cmpd="sng">
              <a:solidFill>
                <a:srgbClr val="FFE000"/>
              </a:solidFill>
              <a:prstDash val="solid"/>
              <a:round/>
              <a:headEnd type="none" w="sm" len="sm"/>
              <a:tailEnd type="none" w="sm" len="sm"/>
            </a:ln>
          </p:spPr>
        </p:cxnSp>
        <p:cxnSp>
          <p:nvCxnSpPr>
            <p:cNvPr id="548" name="Google Shape;548;p44"/>
            <p:cNvCxnSpPr/>
            <p:nvPr/>
          </p:nvCxnSpPr>
          <p:spPr>
            <a:xfrm rot="-5400000">
              <a:off x="-195346" y="686014"/>
              <a:ext cx="416093" cy="0"/>
            </a:xfrm>
            <a:prstGeom prst="straightConnector1">
              <a:avLst/>
            </a:prstGeom>
            <a:noFill/>
            <a:ln w="25400" cap="flat" cmpd="sng">
              <a:solidFill>
                <a:srgbClr val="FFE000"/>
              </a:solidFill>
              <a:prstDash val="solid"/>
              <a:round/>
              <a:headEnd type="none" w="sm" len="sm"/>
              <a:tailEnd type="none" w="sm" len="sm"/>
            </a:ln>
          </p:spPr>
        </p:cxnSp>
        <p:cxnSp>
          <p:nvCxnSpPr>
            <p:cNvPr id="549" name="Google Shape;549;p44"/>
            <p:cNvCxnSpPr/>
            <p:nvPr/>
          </p:nvCxnSpPr>
          <p:spPr>
            <a:xfrm rot="-5400000">
              <a:off x="4638572" y="698714"/>
              <a:ext cx="416093" cy="0"/>
            </a:xfrm>
            <a:prstGeom prst="straightConnector1">
              <a:avLst/>
            </a:prstGeom>
            <a:noFill/>
            <a:ln w="25400" cap="flat" cmpd="sng">
              <a:solidFill>
                <a:srgbClr val="FFE000"/>
              </a:solidFill>
              <a:prstDash val="solid"/>
              <a:round/>
              <a:headEnd type="none" w="sm" len="sm"/>
              <a:tailEnd type="none" w="sm" len="sm"/>
            </a:ln>
          </p:spPr>
        </p:cxnSp>
      </p:grpSp>
      <p:sp>
        <p:nvSpPr>
          <p:cNvPr id="550" name="Google Shape;550;p44"/>
          <p:cNvSpPr/>
          <p:nvPr/>
        </p:nvSpPr>
        <p:spPr>
          <a:xfrm>
            <a:off x="2813380" y="3958059"/>
            <a:ext cx="650729" cy="650726"/>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8">
              <a:alphaModFix/>
            </a:blip>
            <a:stretch>
              <a:fillRect l="-46059" t="-33262" r="-35099" b="-138469"/>
            </a:stretch>
          </a:blipFill>
          <a:ln>
            <a:noFill/>
          </a:ln>
        </p:spPr>
      </p:sp>
      <p:sp>
        <p:nvSpPr>
          <p:cNvPr id="551" name="Google Shape;551;p44"/>
          <p:cNvSpPr/>
          <p:nvPr/>
        </p:nvSpPr>
        <p:spPr>
          <a:xfrm>
            <a:off x="1048564" y="3958059"/>
            <a:ext cx="650729" cy="650726"/>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9">
              <a:alphaModFix/>
            </a:blip>
            <a:stretch>
              <a:fillRect l="-13509" t="-38949" r="-7158" b="-11884"/>
            </a:stretch>
          </a:blipFill>
          <a:ln>
            <a:noFill/>
          </a:ln>
        </p:spPr>
      </p:sp>
      <p:grpSp>
        <p:nvGrpSpPr>
          <p:cNvPr id="552" name="Google Shape;552;p44"/>
          <p:cNvGrpSpPr/>
          <p:nvPr/>
        </p:nvGrpSpPr>
        <p:grpSpPr>
          <a:xfrm>
            <a:off x="5097992" y="3590585"/>
            <a:ext cx="1817482" cy="344798"/>
            <a:chOff x="12700" y="-12700"/>
            <a:chExt cx="4846619" cy="919461"/>
          </a:xfrm>
        </p:grpSpPr>
        <p:cxnSp>
          <p:nvCxnSpPr>
            <p:cNvPr id="553" name="Google Shape;553;p44"/>
            <p:cNvCxnSpPr/>
            <p:nvPr/>
          </p:nvCxnSpPr>
          <p:spPr>
            <a:xfrm rot="10800000">
              <a:off x="12700" y="490668"/>
              <a:ext cx="4846619" cy="0"/>
            </a:xfrm>
            <a:prstGeom prst="straightConnector1">
              <a:avLst/>
            </a:prstGeom>
            <a:noFill/>
            <a:ln w="25400" cap="flat" cmpd="sng">
              <a:solidFill>
                <a:srgbClr val="FFE000"/>
              </a:solidFill>
              <a:prstDash val="solid"/>
              <a:round/>
              <a:headEnd type="none" w="sm" len="sm"/>
              <a:tailEnd type="none" w="sm" len="sm"/>
            </a:ln>
          </p:spPr>
        </p:cxnSp>
        <p:cxnSp>
          <p:nvCxnSpPr>
            <p:cNvPr id="554" name="Google Shape;554;p44"/>
            <p:cNvCxnSpPr/>
            <p:nvPr/>
          </p:nvCxnSpPr>
          <p:spPr>
            <a:xfrm rot="-5400000">
              <a:off x="2055312" y="245334"/>
              <a:ext cx="516068" cy="0"/>
            </a:xfrm>
            <a:prstGeom prst="straightConnector1">
              <a:avLst/>
            </a:prstGeom>
            <a:noFill/>
            <a:ln w="25400" cap="flat" cmpd="sng">
              <a:solidFill>
                <a:srgbClr val="FFE000"/>
              </a:solidFill>
              <a:prstDash val="solid"/>
              <a:round/>
              <a:headEnd type="none" w="sm" len="sm"/>
              <a:tailEnd type="none" w="sm" len="sm"/>
            </a:ln>
          </p:spPr>
        </p:cxnSp>
        <p:cxnSp>
          <p:nvCxnSpPr>
            <p:cNvPr id="555" name="Google Shape;555;p44"/>
            <p:cNvCxnSpPr/>
            <p:nvPr/>
          </p:nvCxnSpPr>
          <p:spPr>
            <a:xfrm rot="-5400000">
              <a:off x="-195346" y="686014"/>
              <a:ext cx="416093" cy="0"/>
            </a:xfrm>
            <a:prstGeom prst="straightConnector1">
              <a:avLst/>
            </a:prstGeom>
            <a:noFill/>
            <a:ln w="25400" cap="flat" cmpd="sng">
              <a:solidFill>
                <a:srgbClr val="FFE000"/>
              </a:solidFill>
              <a:prstDash val="solid"/>
              <a:round/>
              <a:headEnd type="none" w="sm" len="sm"/>
              <a:tailEnd type="none" w="sm" len="sm"/>
            </a:ln>
          </p:spPr>
        </p:cxnSp>
        <p:cxnSp>
          <p:nvCxnSpPr>
            <p:cNvPr id="556" name="Google Shape;556;p44"/>
            <p:cNvCxnSpPr/>
            <p:nvPr/>
          </p:nvCxnSpPr>
          <p:spPr>
            <a:xfrm rot="-5400000">
              <a:off x="4638572" y="698714"/>
              <a:ext cx="416093" cy="0"/>
            </a:xfrm>
            <a:prstGeom prst="straightConnector1">
              <a:avLst/>
            </a:prstGeom>
            <a:noFill/>
            <a:ln w="25400" cap="flat" cmpd="sng">
              <a:solidFill>
                <a:srgbClr val="FFE000"/>
              </a:solidFill>
              <a:prstDash val="solid"/>
              <a:round/>
              <a:headEnd type="none" w="sm" len="sm"/>
              <a:tailEnd type="none" w="sm" len="sm"/>
            </a:ln>
          </p:spPr>
        </p:cxnSp>
      </p:grpSp>
      <p:sp>
        <p:nvSpPr>
          <p:cNvPr id="557" name="Google Shape;557;p44"/>
          <p:cNvSpPr/>
          <p:nvPr/>
        </p:nvSpPr>
        <p:spPr>
          <a:xfrm>
            <a:off x="6562885" y="3978424"/>
            <a:ext cx="650729" cy="650726"/>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10">
              <a:alphaModFix/>
            </a:blip>
            <a:stretch>
              <a:fillRect l="-95269" t="-4298" r="-44601" b="-55722"/>
            </a:stretch>
          </a:blipFill>
          <a:ln>
            <a:noFill/>
          </a:ln>
        </p:spPr>
      </p:sp>
      <p:pic>
        <p:nvPicPr>
          <p:cNvPr id="558" name="Google Shape;558;p44"/>
          <p:cNvPicPr preferRelativeResize="0"/>
          <p:nvPr/>
        </p:nvPicPr>
        <p:blipFill rotWithShape="1">
          <a:blip r:embed="rId7">
            <a:alphaModFix/>
          </a:blip>
          <a:srcRect/>
          <a:stretch/>
        </p:blipFill>
        <p:spPr>
          <a:xfrm>
            <a:off x="7134211" y="4054476"/>
            <a:ext cx="961225" cy="457893"/>
          </a:xfrm>
          <a:prstGeom prst="rect">
            <a:avLst/>
          </a:prstGeom>
          <a:noFill/>
          <a:ln>
            <a:noFill/>
          </a:ln>
        </p:spPr>
      </p:pic>
      <p:sp>
        <p:nvSpPr>
          <p:cNvPr id="559" name="Google Shape;559;p44"/>
          <p:cNvSpPr/>
          <p:nvPr/>
        </p:nvSpPr>
        <p:spPr>
          <a:xfrm>
            <a:off x="4798070" y="3978424"/>
            <a:ext cx="650729" cy="650726"/>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11">
              <a:alphaModFix/>
            </a:blip>
            <a:stretch>
              <a:fillRect l="-43468" t="-4911" r="-59779" b="-30500"/>
            </a:stretch>
          </a:blipFill>
          <a:ln>
            <a:noFill/>
          </a:ln>
        </p:spPr>
      </p:sp>
      <p:pic>
        <p:nvPicPr>
          <p:cNvPr id="560" name="Google Shape;560;p44"/>
          <p:cNvPicPr preferRelativeResize="0"/>
          <p:nvPr/>
        </p:nvPicPr>
        <p:blipFill rotWithShape="1">
          <a:blip r:embed="rId7">
            <a:alphaModFix/>
          </a:blip>
          <a:srcRect/>
          <a:stretch/>
        </p:blipFill>
        <p:spPr>
          <a:xfrm>
            <a:off x="5367323" y="4054476"/>
            <a:ext cx="961225" cy="457893"/>
          </a:xfrm>
          <a:prstGeom prst="rect">
            <a:avLst/>
          </a:prstGeom>
          <a:noFill/>
          <a:ln>
            <a:noFill/>
          </a:ln>
        </p:spPr>
      </p:pic>
      <p:pic>
        <p:nvPicPr>
          <p:cNvPr id="561" name="Google Shape;561;p44"/>
          <p:cNvPicPr preferRelativeResize="0"/>
          <p:nvPr/>
        </p:nvPicPr>
        <p:blipFill rotWithShape="1">
          <a:blip r:embed="rId7">
            <a:alphaModFix/>
          </a:blip>
          <a:srcRect/>
          <a:stretch/>
        </p:blipFill>
        <p:spPr>
          <a:xfrm>
            <a:off x="3383968" y="4054476"/>
            <a:ext cx="961225" cy="457893"/>
          </a:xfrm>
          <a:prstGeom prst="rect">
            <a:avLst/>
          </a:prstGeom>
          <a:noFill/>
          <a:ln>
            <a:noFill/>
          </a:ln>
        </p:spPr>
      </p:pic>
      <p:pic>
        <p:nvPicPr>
          <p:cNvPr id="562" name="Google Shape;562;p44"/>
          <p:cNvPicPr preferRelativeResize="0"/>
          <p:nvPr/>
        </p:nvPicPr>
        <p:blipFill rotWithShape="1">
          <a:blip r:embed="rId7">
            <a:alphaModFix/>
          </a:blip>
          <a:srcRect/>
          <a:stretch/>
        </p:blipFill>
        <p:spPr>
          <a:xfrm>
            <a:off x="1632870" y="4054476"/>
            <a:ext cx="961225" cy="457893"/>
          </a:xfrm>
          <a:prstGeom prst="rect">
            <a:avLst/>
          </a:prstGeom>
          <a:noFill/>
          <a:ln>
            <a:noFill/>
          </a:ln>
        </p:spPr>
      </p:pic>
      <p:cxnSp>
        <p:nvCxnSpPr>
          <p:cNvPr id="563" name="Google Shape;563;p44"/>
          <p:cNvCxnSpPr/>
          <p:nvPr/>
        </p:nvCxnSpPr>
        <p:spPr>
          <a:xfrm rot="10800000">
            <a:off x="2233484" y="2669027"/>
            <a:ext cx="3702218" cy="0"/>
          </a:xfrm>
          <a:prstGeom prst="straightConnector1">
            <a:avLst/>
          </a:prstGeom>
          <a:noFill/>
          <a:ln w="19050" cap="flat" cmpd="sng">
            <a:solidFill>
              <a:srgbClr val="FFE000"/>
            </a:solidFill>
            <a:prstDash val="solid"/>
            <a:round/>
            <a:headEnd type="none" w="sm" len="sm"/>
            <a:tailEnd type="none" w="sm" len="sm"/>
          </a:ln>
        </p:spPr>
      </p:cxnSp>
      <p:cxnSp>
        <p:nvCxnSpPr>
          <p:cNvPr id="564" name="Google Shape;564;p44"/>
          <p:cNvCxnSpPr/>
          <p:nvPr/>
        </p:nvCxnSpPr>
        <p:spPr>
          <a:xfrm rot="-5400000">
            <a:off x="4059053" y="2538933"/>
            <a:ext cx="250663" cy="0"/>
          </a:xfrm>
          <a:prstGeom prst="straightConnector1">
            <a:avLst/>
          </a:prstGeom>
          <a:noFill/>
          <a:ln w="19050" cap="flat" cmpd="sng">
            <a:solidFill>
              <a:srgbClr val="FFE000"/>
            </a:solidFill>
            <a:prstDash val="solid"/>
            <a:round/>
            <a:headEnd type="none" w="sm" len="sm"/>
            <a:tailEnd type="none" w="sm" len="sm"/>
          </a:ln>
        </p:spPr>
      </p:cxnSp>
      <p:cxnSp>
        <p:nvCxnSpPr>
          <p:cNvPr id="565" name="Google Shape;565;p44"/>
          <p:cNvCxnSpPr/>
          <p:nvPr/>
        </p:nvCxnSpPr>
        <p:spPr>
          <a:xfrm rot="-5400000">
            <a:off x="2154838" y="2752436"/>
            <a:ext cx="166818" cy="0"/>
          </a:xfrm>
          <a:prstGeom prst="straightConnector1">
            <a:avLst/>
          </a:prstGeom>
          <a:noFill/>
          <a:ln w="19050" cap="flat" cmpd="sng">
            <a:solidFill>
              <a:srgbClr val="FFE000"/>
            </a:solidFill>
            <a:prstDash val="solid"/>
            <a:round/>
            <a:headEnd type="none" w="sm" len="sm"/>
            <a:tailEnd type="none" w="sm" len="sm"/>
          </a:ln>
        </p:spPr>
      </p:cxnSp>
      <p:pic>
        <p:nvPicPr>
          <p:cNvPr id="566" name="Google Shape;566;p44"/>
          <p:cNvPicPr preferRelativeResize="0"/>
          <p:nvPr/>
        </p:nvPicPr>
        <p:blipFill rotWithShape="1">
          <a:blip r:embed="rId12">
            <a:alphaModFix/>
          </a:blip>
          <a:srcRect/>
          <a:stretch/>
        </p:blipFill>
        <p:spPr>
          <a:xfrm rot="1854720">
            <a:off x="340932" y="1375508"/>
            <a:ext cx="1032059" cy="2782511"/>
          </a:xfrm>
          <a:prstGeom prst="rect">
            <a:avLst/>
          </a:prstGeom>
          <a:noFill/>
          <a:ln>
            <a:noFill/>
          </a:ln>
        </p:spPr>
      </p:pic>
      <p:pic>
        <p:nvPicPr>
          <p:cNvPr id="567" name="Google Shape;567;p44"/>
          <p:cNvPicPr preferRelativeResize="0"/>
          <p:nvPr/>
        </p:nvPicPr>
        <p:blipFill rotWithShape="1">
          <a:blip r:embed="rId13">
            <a:alphaModFix/>
          </a:blip>
          <a:srcRect/>
          <a:stretch/>
        </p:blipFill>
        <p:spPr>
          <a:xfrm>
            <a:off x="6992442" y="1843088"/>
            <a:ext cx="2227466" cy="1571377"/>
          </a:xfrm>
          <a:prstGeom prst="rect">
            <a:avLst/>
          </a:prstGeom>
          <a:noFill/>
          <a:ln>
            <a:noFill/>
          </a:ln>
        </p:spPr>
      </p:pic>
      <p:sp>
        <p:nvSpPr>
          <p:cNvPr id="568" name="Google Shape;568;p44"/>
          <p:cNvSpPr txBox="1"/>
          <p:nvPr/>
        </p:nvSpPr>
        <p:spPr>
          <a:xfrm>
            <a:off x="514350" y="452690"/>
            <a:ext cx="8115300" cy="557213"/>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 sz="3500" b="0" i="0" u="none" strike="noStrike" cap="none">
                <a:solidFill>
                  <a:srgbClr val="FFE000"/>
                </a:solidFill>
                <a:latin typeface="Poppins ExtraBold"/>
                <a:ea typeface="Poppins ExtraBold"/>
                <a:cs typeface="Poppins ExtraBold"/>
                <a:sym typeface="Poppins ExtraBold"/>
              </a:rPr>
              <a:t>ADD A CHART PAGE</a:t>
            </a:r>
            <a:endParaRPr sz="700"/>
          </a:p>
        </p:txBody>
      </p:sp>
      <p:sp>
        <p:nvSpPr>
          <p:cNvPr id="569" name="Google Shape;569;p44"/>
          <p:cNvSpPr txBox="1"/>
          <p:nvPr/>
        </p:nvSpPr>
        <p:spPr>
          <a:xfrm>
            <a:off x="4600254" y="1925816"/>
            <a:ext cx="572913" cy="119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800" b="1" i="0" u="none" strike="noStrike" cap="none">
                <a:solidFill>
                  <a:srgbClr val="191919"/>
                </a:solidFill>
                <a:latin typeface="Gloria Hallelujah"/>
                <a:ea typeface="Gloria Hallelujah"/>
                <a:cs typeface="Gloria Hallelujah"/>
                <a:sym typeface="Gloria Hallelujah"/>
              </a:rPr>
              <a:t> </a:t>
            </a:r>
            <a:r>
              <a:rPr lang="en" sz="800" b="1" i="0" u="none" strike="noStrike" cap="none">
                <a:solidFill>
                  <a:srgbClr val="1C3249"/>
                </a:solidFill>
                <a:latin typeface="Gloria Hallelujah"/>
                <a:ea typeface="Gloria Hallelujah"/>
                <a:cs typeface="Gloria Hallelujah"/>
                <a:sym typeface="Gloria Hallelujah"/>
              </a:rPr>
              <a:t>Name</a:t>
            </a:r>
            <a:endParaRPr sz="700"/>
          </a:p>
        </p:txBody>
      </p:sp>
      <p:sp>
        <p:nvSpPr>
          <p:cNvPr id="570" name="Google Shape;570;p44"/>
          <p:cNvSpPr txBox="1"/>
          <p:nvPr/>
        </p:nvSpPr>
        <p:spPr>
          <a:xfrm>
            <a:off x="6390954" y="3028954"/>
            <a:ext cx="572913" cy="119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800" b="1" i="0" u="none" strike="noStrike" cap="none">
                <a:solidFill>
                  <a:srgbClr val="191919"/>
                </a:solidFill>
                <a:latin typeface="Gloria Hallelujah"/>
                <a:ea typeface="Gloria Hallelujah"/>
                <a:cs typeface="Gloria Hallelujah"/>
                <a:sym typeface="Gloria Hallelujah"/>
              </a:rPr>
              <a:t> </a:t>
            </a:r>
            <a:r>
              <a:rPr lang="en" sz="800" b="1" i="0" u="none" strike="noStrike" cap="none">
                <a:solidFill>
                  <a:srgbClr val="1C3249"/>
                </a:solidFill>
                <a:latin typeface="Gloria Hallelujah"/>
                <a:ea typeface="Gloria Hallelujah"/>
                <a:cs typeface="Gloria Hallelujah"/>
                <a:sym typeface="Gloria Hallelujah"/>
              </a:rPr>
              <a:t>Name</a:t>
            </a:r>
            <a:endParaRPr sz="700"/>
          </a:p>
        </p:txBody>
      </p:sp>
      <p:sp>
        <p:nvSpPr>
          <p:cNvPr id="571" name="Google Shape;571;p44"/>
          <p:cNvSpPr txBox="1"/>
          <p:nvPr/>
        </p:nvSpPr>
        <p:spPr>
          <a:xfrm>
            <a:off x="2716089" y="3028954"/>
            <a:ext cx="572913" cy="119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800" b="1" i="0" u="none" strike="noStrike" cap="none">
                <a:solidFill>
                  <a:srgbClr val="191919"/>
                </a:solidFill>
                <a:latin typeface="Gloria Hallelujah"/>
                <a:ea typeface="Gloria Hallelujah"/>
                <a:cs typeface="Gloria Hallelujah"/>
                <a:sym typeface="Gloria Hallelujah"/>
              </a:rPr>
              <a:t> </a:t>
            </a:r>
            <a:r>
              <a:rPr lang="en" sz="800" b="1" i="0" u="none" strike="noStrike" cap="none">
                <a:solidFill>
                  <a:srgbClr val="1C3249"/>
                </a:solidFill>
                <a:latin typeface="Gloria Hallelujah"/>
                <a:ea typeface="Gloria Hallelujah"/>
                <a:cs typeface="Gloria Hallelujah"/>
                <a:sym typeface="Gloria Hallelujah"/>
              </a:rPr>
              <a:t>Name</a:t>
            </a:r>
            <a:endParaRPr sz="700"/>
          </a:p>
        </p:txBody>
      </p:sp>
      <p:sp>
        <p:nvSpPr>
          <p:cNvPr id="572" name="Google Shape;572;p44"/>
          <p:cNvSpPr txBox="1"/>
          <p:nvPr/>
        </p:nvSpPr>
        <p:spPr>
          <a:xfrm>
            <a:off x="4600254" y="2059751"/>
            <a:ext cx="572913" cy="219075"/>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 sz="700" b="0" i="0" u="none" strike="noStrike" cap="none">
                <a:solidFill>
                  <a:srgbClr val="191919"/>
                </a:solidFill>
                <a:latin typeface="Poppins"/>
                <a:ea typeface="Poppins"/>
                <a:cs typeface="Poppins"/>
                <a:sym typeface="Poppins"/>
              </a:rPr>
              <a:t>Title or Position</a:t>
            </a:r>
            <a:endParaRPr sz="700"/>
          </a:p>
        </p:txBody>
      </p:sp>
      <p:sp>
        <p:nvSpPr>
          <p:cNvPr id="573" name="Google Shape;573;p44"/>
          <p:cNvSpPr txBox="1"/>
          <p:nvPr/>
        </p:nvSpPr>
        <p:spPr>
          <a:xfrm>
            <a:off x="6390954" y="3162889"/>
            <a:ext cx="572913" cy="219075"/>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 sz="700" b="0" i="0" u="none" strike="noStrike" cap="none">
                <a:solidFill>
                  <a:srgbClr val="191919"/>
                </a:solidFill>
                <a:latin typeface="Poppins"/>
                <a:ea typeface="Poppins"/>
                <a:cs typeface="Poppins"/>
                <a:sym typeface="Poppins"/>
              </a:rPr>
              <a:t>Title or Position</a:t>
            </a:r>
            <a:endParaRPr sz="700"/>
          </a:p>
        </p:txBody>
      </p:sp>
      <p:sp>
        <p:nvSpPr>
          <p:cNvPr id="574" name="Google Shape;574;p44"/>
          <p:cNvSpPr txBox="1"/>
          <p:nvPr/>
        </p:nvSpPr>
        <p:spPr>
          <a:xfrm>
            <a:off x="2716089" y="3162889"/>
            <a:ext cx="572913" cy="219075"/>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 sz="700" b="0" i="0" u="none" strike="noStrike" cap="none">
                <a:solidFill>
                  <a:srgbClr val="191919"/>
                </a:solidFill>
                <a:latin typeface="Poppins"/>
                <a:ea typeface="Poppins"/>
                <a:cs typeface="Poppins"/>
                <a:sym typeface="Poppins"/>
              </a:rPr>
              <a:t>Title or Position</a:t>
            </a:r>
            <a:endParaRPr sz="700"/>
          </a:p>
        </p:txBody>
      </p:sp>
      <p:sp>
        <p:nvSpPr>
          <p:cNvPr id="575" name="Google Shape;575;p44"/>
          <p:cNvSpPr txBox="1"/>
          <p:nvPr/>
        </p:nvSpPr>
        <p:spPr>
          <a:xfrm>
            <a:off x="7328367" y="4104188"/>
            <a:ext cx="572913" cy="119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800" b="1" i="0" u="none" strike="noStrike" cap="none">
                <a:solidFill>
                  <a:srgbClr val="191919"/>
                </a:solidFill>
                <a:latin typeface="Gloria Hallelujah"/>
                <a:ea typeface="Gloria Hallelujah"/>
                <a:cs typeface="Gloria Hallelujah"/>
                <a:sym typeface="Gloria Hallelujah"/>
              </a:rPr>
              <a:t> </a:t>
            </a:r>
            <a:r>
              <a:rPr lang="en" sz="800" b="1" i="0" u="none" strike="noStrike" cap="none">
                <a:solidFill>
                  <a:srgbClr val="1C3249"/>
                </a:solidFill>
                <a:latin typeface="Gloria Hallelujah"/>
                <a:ea typeface="Gloria Hallelujah"/>
                <a:cs typeface="Gloria Hallelujah"/>
                <a:sym typeface="Gloria Hallelujah"/>
              </a:rPr>
              <a:t>Name</a:t>
            </a:r>
            <a:endParaRPr sz="700"/>
          </a:p>
        </p:txBody>
      </p:sp>
      <p:sp>
        <p:nvSpPr>
          <p:cNvPr id="576" name="Google Shape;576;p44"/>
          <p:cNvSpPr txBox="1"/>
          <p:nvPr/>
        </p:nvSpPr>
        <p:spPr>
          <a:xfrm>
            <a:off x="7328367" y="4238124"/>
            <a:ext cx="572913" cy="219075"/>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 sz="700" b="0" i="0" u="none" strike="noStrike" cap="none">
                <a:solidFill>
                  <a:srgbClr val="191919"/>
                </a:solidFill>
                <a:latin typeface="Poppins"/>
                <a:ea typeface="Poppins"/>
                <a:cs typeface="Poppins"/>
                <a:sym typeface="Poppins"/>
              </a:rPr>
              <a:t>Title or Position</a:t>
            </a:r>
            <a:endParaRPr sz="700"/>
          </a:p>
        </p:txBody>
      </p:sp>
      <p:sp>
        <p:nvSpPr>
          <p:cNvPr id="577" name="Google Shape;577;p44"/>
          <p:cNvSpPr txBox="1"/>
          <p:nvPr/>
        </p:nvSpPr>
        <p:spPr>
          <a:xfrm>
            <a:off x="5561480" y="4104188"/>
            <a:ext cx="572913" cy="119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800" b="1" i="0" u="none" strike="noStrike" cap="none">
                <a:solidFill>
                  <a:srgbClr val="191919"/>
                </a:solidFill>
                <a:latin typeface="Gloria Hallelujah"/>
                <a:ea typeface="Gloria Hallelujah"/>
                <a:cs typeface="Gloria Hallelujah"/>
                <a:sym typeface="Gloria Hallelujah"/>
              </a:rPr>
              <a:t> </a:t>
            </a:r>
            <a:r>
              <a:rPr lang="en" sz="800" b="1" i="0" u="none" strike="noStrike" cap="none">
                <a:solidFill>
                  <a:srgbClr val="1C3249"/>
                </a:solidFill>
                <a:latin typeface="Gloria Hallelujah"/>
                <a:ea typeface="Gloria Hallelujah"/>
                <a:cs typeface="Gloria Hallelujah"/>
                <a:sym typeface="Gloria Hallelujah"/>
              </a:rPr>
              <a:t>Name</a:t>
            </a:r>
            <a:endParaRPr sz="700"/>
          </a:p>
        </p:txBody>
      </p:sp>
      <p:sp>
        <p:nvSpPr>
          <p:cNvPr id="578" name="Google Shape;578;p44"/>
          <p:cNvSpPr txBox="1"/>
          <p:nvPr/>
        </p:nvSpPr>
        <p:spPr>
          <a:xfrm>
            <a:off x="3578125" y="4104188"/>
            <a:ext cx="572913" cy="119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800" b="1" i="0" u="none" strike="noStrike" cap="none">
                <a:solidFill>
                  <a:srgbClr val="191919"/>
                </a:solidFill>
                <a:latin typeface="Gloria Hallelujah"/>
                <a:ea typeface="Gloria Hallelujah"/>
                <a:cs typeface="Gloria Hallelujah"/>
                <a:sym typeface="Gloria Hallelujah"/>
              </a:rPr>
              <a:t> </a:t>
            </a:r>
            <a:r>
              <a:rPr lang="en" sz="800" b="1" i="0" u="none" strike="noStrike" cap="none">
                <a:solidFill>
                  <a:srgbClr val="1C3249"/>
                </a:solidFill>
                <a:latin typeface="Gloria Hallelujah"/>
                <a:ea typeface="Gloria Hallelujah"/>
                <a:cs typeface="Gloria Hallelujah"/>
                <a:sym typeface="Gloria Hallelujah"/>
              </a:rPr>
              <a:t>Name</a:t>
            </a:r>
            <a:endParaRPr sz="700"/>
          </a:p>
        </p:txBody>
      </p:sp>
      <p:sp>
        <p:nvSpPr>
          <p:cNvPr id="579" name="Google Shape;579;p44"/>
          <p:cNvSpPr txBox="1"/>
          <p:nvPr/>
        </p:nvSpPr>
        <p:spPr>
          <a:xfrm>
            <a:off x="1827026" y="4104188"/>
            <a:ext cx="572913" cy="119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800" b="1" i="0" u="none" strike="noStrike" cap="none">
                <a:solidFill>
                  <a:srgbClr val="191919"/>
                </a:solidFill>
                <a:latin typeface="Gloria Hallelujah"/>
                <a:ea typeface="Gloria Hallelujah"/>
                <a:cs typeface="Gloria Hallelujah"/>
                <a:sym typeface="Gloria Hallelujah"/>
              </a:rPr>
              <a:t> </a:t>
            </a:r>
            <a:r>
              <a:rPr lang="en" sz="800" b="1" i="0" u="none" strike="noStrike" cap="none">
                <a:solidFill>
                  <a:srgbClr val="1C3249"/>
                </a:solidFill>
                <a:latin typeface="Gloria Hallelujah"/>
                <a:ea typeface="Gloria Hallelujah"/>
                <a:cs typeface="Gloria Hallelujah"/>
                <a:sym typeface="Gloria Hallelujah"/>
              </a:rPr>
              <a:t>Name</a:t>
            </a:r>
            <a:endParaRPr sz="700"/>
          </a:p>
        </p:txBody>
      </p:sp>
      <p:sp>
        <p:nvSpPr>
          <p:cNvPr id="580" name="Google Shape;580;p44"/>
          <p:cNvSpPr txBox="1"/>
          <p:nvPr/>
        </p:nvSpPr>
        <p:spPr>
          <a:xfrm>
            <a:off x="5561480" y="4238124"/>
            <a:ext cx="572913" cy="219075"/>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 sz="700" b="0" i="0" u="none" strike="noStrike" cap="none">
                <a:solidFill>
                  <a:srgbClr val="191919"/>
                </a:solidFill>
                <a:latin typeface="Poppins"/>
                <a:ea typeface="Poppins"/>
                <a:cs typeface="Poppins"/>
                <a:sym typeface="Poppins"/>
              </a:rPr>
              <a:t>Title or Position</a:t>
            </a:r>
            <a:endParaRPr sz="700"/>
          </a:p>
        </p:txBody>
      </p:sp>
      <p:sp>
        <p:nvSpPr>
          <p:cNvPr id="581" name="Google Shape;581;p44"/>
          <p:cNvSpPr txBox="1"/>
          <p:nvPr/>
        </p:nvSpPr>
        <p:spPr>
          <a:xfrm>
            <a:off x="3578125" y="4238124"/>
            <a:ext cx="572913" cy="219075"/>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 sz="700" b="0" i="0" u="none" strike="noStrike" cap="none">
                <a:solidFill>
                  <a:srgbClr val="191919"/>
                </a:solidFill>
                <a:latin typeface="Poppins"/>
                <a:ea typeface="Poppins"/>
                <a:cs typeface="Poppins"/>
                <a:sym typeface="Poppins"/>
              </a:rPr>
              <a:t>Title or Position</a:t>
            </a:r>
            <a:endParaRPr sz="700"/>
          </a:p>
        </p:txBody>
      </p:sp>
      <p:sp>
        <p:nvSpPr>
          <p:cNvPr id="582" name="Google Shape;582;p44"/>
          <p:cNvSpPr txBox="1"/>
          <p:nvPr/>
        </p:nvSpPr>
        <p:spPr>
          <a:xfrm>
            <a:off x="1827026" y="4238124"/>
            <a:ext cx="572913" cy="219075"/>
          </a:xfrm>
          <a:prstGeom prst="rect">
            <a:avLst/>
          </a:prstGeom>
          <a:noFill/>
          <a:ln>
            <a:noFill/>
          </a:ln>
        </p:spPr>
        <p:txBody>
          <a:bodyPr spcFirstLastPara="1" wrap="square" lIns="0" tIns="0" rIns="0" bIns="0" anchor="t" anchorCtr="0">
            <a:spAutoFit/>
          </a:bodyPr>
          <a:lstStyle/>
          <a:p>
            <a:pPr marL="0" marR="0" lvl="0" indent="0" algn="ctr" rtl="0">
              <a:lnSpc>
                <a:spcPct val="120014"/>
              </a:lnSpc>
              <a:spcBef>
                <a:spcPts val="0"/>
              </a:spcBef>
              <a:spcAft>
                <a:spcPts val="0"/>
              </a:spcAft>
              <a:buNone/>
            </a:pPr>
            <a:r>
              <a:rPr lang="en" sz="700" b="0" i="0" u="none" strike="noStrike" cap="none">
                <a:solidFill>
                  <a:srgbClr val="191919"/>
                </a:solidFill>
                <a:latin typeface="Poppins"/>
                <a:ea typeface="Poppins"/>
                <a:cs typeface="Poppins"/>
                <a:sym typeface="Poppins"/>
              </a:rPr>
              <a:t>Title or Position</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586"/>
        <p:cNvGrpSpPr/>
        <p:nvPr/>
      </p:nvGrpSpPr>
      <p:grpSpPr>
        <a:xfrm>
          <a:off x="0" y="0"/>
          <a:ext cx="0" cy="0"/>
          <a:chOff x="0" y="0"/>
          <a:chExt cx="0" cy="0"/>
        </a:xfrm>
      </p:grpSpPr>
      <p:grpSp>
        <p:nvGrpSpPr>
          <p:cNvPr id="587" name="Google Shape;587;p45"/>
          <p:cNvGrpSpPr/>
          <p:nvPr/>
        </p:nvGrpSpPr>
        <p:grpSpPr>
          <a:xfrm>
            <a:off x="-2395691" y="-2976988"/>
            <a:ext cx="5820081" cy="11097475"/>
            <a:chOff x="0" y="0"/>
            <a:chExt cx="15520216" cy="29593267"/>
          </a:xfrm>
        </p:grpSpPr>
        <p:pic>
          <p:nvPicPr>
            <p:cNvPr id="588" name="Google Shape;588;p45"/>
            <p:cNvPicPr preferRelativeResize="0"/>
            <p:nvPr/>
          </p:nvPicPr>
          <p:blipFill rotWithShape="1">
            <a:blip r:embed="rId3">
              <a:alphaModFix/>
            </a:blip>
            <a:srcRect/>
            <a:stretch/>
          </p:blipFill>
          <p:spPr>
            <a:xfrm rot="-5400000">
              <a:off x="1753188" y="15826239"/>
              <a:ext cx="16266091" cy="11267965"/>
            </a:xfrm>
            <a:prstGeom prst="rect">
              <a:avLst/>
            </a:prstGeom>
            <a:noFill/>
            <a:ln>
              <a:noFill/>
            </a:ln>
          </p:spPr>
        </p:pic>
        <p:pic>
          <p:nvPicPr>
            <p:cNvPr id="589" name="Google Shape;589;p45"/>
            <p:cNvPicPr preferRelativeResize="0"/>
            <p:nvPr/>
          </p:nvPicPr>
          <p:blipFill rotWithShape="1">
            <a:blip r:embed="rId3">
              <a:alphaModFix/>
            </a:blip>
            <a:srcRect/>
            <a:stretch/>
          </p:blipFill>
          <p:spPr>
            <a:xfrm rot="5400000" flipH="1">
              <a:off x="-2499063" y="15826239"/>
              <a:ext cx="16266091" cy="11267965"/>
            </a:xfrm>
            <a:prstGeom prst="rect">
              <a:avLst/>
            </a:prstGeom>
            <a:noFill/>
            <a:ln>
              <a:noFill/>
            </a:ln>
          </p:spPr>
        </p:pic>
        <p:pic>
          <p:nvPicPr>
            <p:cNvPr id="590" name="Google Shape;590;p45"/>
            <p:cNvPicPr preferRelativeResize="0"/>
            <p:nvPr/>
          </p:nvPicPr>
          <p:blipFill rotWithShape="1">
            <a:blip r:embed="rId3">
              <a:alphaModFix/>
            </a:blip>
            <a:srcRect/>
            <a:stretch/>
          </p:blipFill>
          <p:spPr>
            <a:xfrm rot="-5400000">
              <a:off x="1753188" y="2499063"/>
              <a:ext cx="16266091" cy="11267965"/>
            </a:xfrm>
            <a:prstGeom prst="rect">
              <a:avLst/>
            </a:prstGeom>
            <a:noFill/>
            <a:ln>
              <a:noFill/>
            </a:ln>
          </p:spPr>
        </p:pic>
        <p:pic>
          <p:nvPicPr>
            <p:cNvPr id="591" name="Google Shape;591;p45"/>
            <p:cNvPicPr preferRelativeResize="0"/>
            <p:nvPr/>
          </p:nvPicPr>
          <p:blipFill rotWithShape="1">
            <a:blip r:embed="rId3">
              <a:alphaModFix/>
            </a:blip>
            <a:srcRect/>
            <a:stretch/>
          </p:blipFill>
          <p:spPr>
            <a:xfrm rot="5400000" flipH="1">
              <a:off x="-2499063" y="2499063"/>
              <a:ext cx="16266091" cy="11267965"/>
            </a:xfrm>
            <a:prstGeom prst="rect">
              <a:avLst/>
            </a:prstGeom>
            <a:noFill/>
            <a:ln>
              <a:noFill/>
            </a:ln>
          </p:spPr>
        </p:pic>
      </p:grpSp>
      <p:sp>
        <p:nvSpPr>
          <p:cNvPr id="592" name="Google Shape;592;p45"/>
          <p:cNvSpPr txBox="1"/>
          <p:nvPr/>
        </p:nvSpPr>
        <p:spPr>
          <a:xfrm>
            <a:off x="543290" y="597033"/>
            <a:ext cx="2529566" cy="10858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3500" b="0" i="0" u="none" strike="noStrike" cap="none">
                <a:solidFill>
                  <a:srgbClr val="3B0E94"/>
                </a:solidFill>
                <a:latin typeface="Poppins ExtraBold"/>
                <a:ea typeface="Poppins ExtraBold"/>
                <a:cs typeface="Poppins ExtraBold"/>
                <a:sym typeface="Poppins ExtraBold"/>
              </a:rPr>
              <a:t>RESOURCE </a:t>
            </a:r>
            <a:endParaRPr sz="700"/>
          </a:p>
          <a:p>
            <a:pPr marL="0" marR="0" lvl="0" indent="0" algn="l" rtl="0">
              <a:lnSpc>
                <a:spcPct val="120002"/>
              </a:lnSpc>
              <a:spcBef>
                <a:spcPts val="0"/>
              </a:spcBef>
              <a:spcAft>
                <a:spcPts val="0"/>
              </a:spcAft>
              <a:buNone/>
            </a:pPr>
            <a:r>
              <a:rPr lang="en" sz="3500" b="0" i="0" u="none" strike="noStrike" cap="none">
                <a:solidFill>
                  <a:srgbClr val="3B0E94"/>
                </a:solidFill>
                <a:latin typeface="Poppins ExtraBold"/>
                <a:ea typeface="Poppins ExtraBold"/>
                <a:cs typeface="Poppins ExtraBold"/>
                <a:sym typeface="Poppins ExtraBold"/>
              </a:rPr>
              <a:t>PAGE</a:t>
            </a:r>
            <a:endParaRPr sz="700"/>
          </a:p>
        </p:txBody>
      </p:sp>
      <p:sp>
        <p:nvSpPr>
          <p:cNvPr id="593" name="Google Shape;593;p45"/>
          <p:cNvSpPr txBox="1"/>
          <p:nvPr/>
        </p:nvSpPr>
        <p:spPr>
          <a:xfrm>
            <a:off x="543290" y="3512820"/>
            <a:ext cx="2234291" cy="11163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Use these design resources in your Canva Presentation.</a:t>
            </a:r>
            <a:endParaRPr sz="700"/>
          </a:p>
          <a:p>
            <a:pPr marL="0" marR="0" lvl="0" indent="0" algn="l"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Happy designing! </a:t>
            </a:r>
            <a:endParaRPr sz="700"/>
          </a:p>
          <a:p>
            <a:pPr marL="0" marR="0" lvl="0" indent="0" algn="l" rtl="0">
              <a:lnSpc>
                <a:spcPct val="140000"/>
              </a:lnSpc>
              <a:spcBef>
                <a:spcPts val="0"/>
              </a:spcBef>
              <a:spcAft>
                <a:spcPts val="0"/>
              </a:spcAft>
              <a:buNone/>
            </a:pPr>
            <a:endParaRPr sz="1100" b="0" i="0" u="none" strike="noStrike" cap="none">
              <a:solidFill>
                <a:srgbClr val="3B0E94"/>
              </a:solidFill>
              <a:latin typeface="Poppins"/>
              <a:ea typeface="Poppins"/>
              <a:cs typeface="Poppins"/>
              <a:sym typeface="Poppins"/>
            </a:endParaRPr>
          </a:p>
          <a:p>
            <a:pPr marL="0" marR="0" lvl="0" indent="0" algn="l"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Don't forget to delete this page before presenting. </a:t>
            </a:r>
            <a:endParaRPr sz="700"/>
          </a:p>
        </p:txBody>
      </p:sp>
      <p:pic>
        <p:nvPicPr>
          <p:cNvPr id="594" name="Google Shape;594;p45"/>
          <p:cNvPicPr preferRelativeResize="0"/>
          <p:nvPr/>
        </p:nvPicPr>
        <p:blipFill rotWithShape="1">
          <a:blip r:embed="rId4">
            <a:alphaModFix/>
          </a:blip>
          <a:srcRect/>
          <a:stretch/>
        </p:blipFill>
        <p:spPr>
          <a:xfrm>
            <a:off x="3631086" y="501783"/>
            <a:ext cx="862280" cy="755671"/>
          </a:xfrm>
          <a:prstGeom prst="rect">
            <a:avLst/>
          </a:prstGeom>
          <a:noFill/>
          <a:ln>
            <a:noFill/>
          </a:ln>
        </p:spPr>
      </p:pic>
      <p:pic>
        <p:nvPicPr>
          <p:cNvPr id="595" name="Google Shape;595;p45"/>
          <p:cNvPicPr preferRelativeResize="0"/>
          <p:nvPr/>
        </p:nvPicPr>
        <p:blipFill rotWithShape="1">
          <a:blip r:embed="rId5">
            <a:alphaModFix/>
          </a:blip>
          <a:srcRect/>
          <a:stretch/>
        </p:blipFill>
        <p:spPr>
          <a:xfrm>
            <a:off x="4764561" y="298922"/>
            <a:ext cx="851068" cy="1161393"/>
          </a:xfrm>
          <a:prstGeom prst="rect">
            <a:avLst/>
          </a:prstGeom>
          <a:noFill/>
          <a:ln>
            <a:noFill/>
          </a:ln>
        </p:spPr>
      </p:pic>
      <p:pic>
        <p:nvPicPr>
          <p:cNvPr id="596" name="Google Shape;596;p45"/>
          <p:cNvPicPr preferRelativeResize="0"/>
          <p:nvPr/>
        </p:nvPicPr>
        <p:blipFill rotWithShape="1">
          <a:blip r:embed="rId6">
            <a:alphaModFix/>
          </a:blip>
          <a:srcRect/>
          <a:stretch/>
        </p:blipFill>
        <p:spPr>
          <a:xfrm rot="-5938174">
            <a:off x="7403669" y="-122523"/>
            <a:ext cx="962953" cy="1813781"/>
          </a:xfrm>
          <a:prstGeom prst="rect">
            <a:avLst/>
          </a:prstGeom>
          <a:noFill/>
          <a:ln>
            <a:noFill/>
          </a:ln>
        </p:spPr>
      </p:pic>
      <p:pic>
        <p:nvPicPr>
          <p:cNvPr id="597" name="Google Shape;597;p45"/>
          <p:cNvPicPr preferRelativeResize="0"/>
          <p:nvPr/>
        </p:nvPicPr>
        <p:blipFill rotWithShape="1">
          <a:blip r:embed="rId7">
            <a:alphaModFix/>
          </a:blip>
          <a:srcRect/>
          <a:stretch/>
        </p:blipFill>
        <p:spPr>
          <a:xfrm rot="-296308" flipH="1">
            <a:off x="5918050" y="501783"/>
            <a:ext cx="844754" cy="755671"/>
          </a:xfrm>
          <a:prstGeom prst="rect">
            <a:avLst/>
          </a:prstGeom>
          <a:noFill/>
          <a:ln>
            <a:noFill/>
          </a:ln>
        </p:spPr>
      </p:pic>
      <p:pic>
        <p:nvPicPr>
          <p:cNvPr id="598" name="Google Shape;598;p45"/>
          <p:cNvPicPr preferRelativeResize="0"/>
          <p:nvPr/>
        </p:nvPicPr>
        <p:blipFill rotWithShape="1">
          <a:blip r:embed="rId8">
            <a:alphaModFix/>
          </a:blip>
          <a:srcRect/>
          <a:stretch/>
        </p:blipFill>
        <p:spPr>
          <a:xfrm rot="-526262" flipH="1">
            <a:off x="3827995" y="1619012"/>
            <a:ext cx="1547305" cy="714757"/>
          </a:xfrm>
          <a:prstGeom prst="rect">
            <a:avLst/>
          </a:prstGeom>
          <a:noFill/>
          <a:ln>
            <a:noFill/>
          </a:ln>
        </p:spPr>
      </p:pic>
      <p:pic>
        <p:nvPicPr>
          <p:cNvPr id="599" name="Google Shape;599;p45"/>
          <p:cNvPicPr preferRelativeResize="0"/>
          <p:nvPr/>
        </p:nvPicPr>
        <p:blipFill rotWithShape="1">
          <a:blip r:embed="rId9">
            <a:alphaModFix/>
          </a:blip>
          <a:srcRect/>
          <a:stretch/>
        </p:blipFill>
        <p:spPr>
          <a:xfrm>
            <a:off x="8069989" y="1401350"/>
            <a:ext cx="617479" cy="1102640"/>
          </a:xfrm>
          <a:prstGeom prst="rect">
            <a:avLst/>
          </a:prstGeom>
          <a:noFill/>
          <a:ln>
            <a:noFill/>
          </a:ln>
        </p:spPr>
      </p:pic>
      <p:pic>
        <p:nvPicPr>
          <p:cNvPr id="600" name="Google Shape;600;p45"/>
          <p:cNvPicPr preferRelativeResize="0"/>
          <p:nvPr/>
        </p:nvPicPr>
        <p:blipFill rotWithShape="1">
          <a:blip r:embed="rId10">
            <a:alphaModFix/>
          </a:blip>
          <a:srcRect/>
          <a:stretch/>
        </p:blipFill>
        <p:spPr>
          <a:xfrm>
            <a:off x="6781243" y="1257453"/>
            <a:ext cx="991338" cy="1190472"/>
          </a:xfrm>
          <a:prstGeom prst="rect">
            <a:avLst/>
          </a:prstGeom>
          <a:noFill/>
          <a:ln>
            <a:noFill/>
          </a:ln>
        </p:spPr>
      </p:pic>
      <p:pic>
        <p:nvPicPr>
          <p:cNvPr id="601" name="Google Shape;601;p45"/>
          <p:cNvPicPr preferRelativeResize="0"/>
          <p:nvPr/>
        </p:nvPicPr>
        <p:blipFill rotWithShape="1">
          <a:blip r:embed="rId11">
            <a:alphaModFix/>
          </a:blip>
          <a:srcRect/>
          <a:stretch/>
        </p:blipFill>
        <p:spPr>
          <a:xfrm>
            <a:off x="5563624" y="1460314"/>
            <a:ext cx="946156" cy="860142"/>
          </a:xfrm>
          <a:prstGeom prst="rect">
            <a:avLst/>
          </a:prstGeom>
          <a:noFill/>
          <a:ln>
            <a:noFill/>
          </a:ln>
        </p:spPr>
      </p:pic>
      <p:pic>
        <p:nvPicPr>
          <p:cNvPr id="602" name="Google Shape;602;p45"/>
          <p:cNvPicPr preferRelativeResize="0"/>
          <p:nvPr/>
        </p:nvPicPr>
        <p:blipFill rotWithShape="1">
          <a:blip r:embed="rId12">
            <a:alphaModFix/>
          </a:blip>
          <a:srcRect/>
          <a:stretch/>
        </p:blipFill>
        <p:spPr>
          <a:xfrm>
            <a:off x="4859510" y="2646865"/>
            <a:ext cx="661171" cy="1224391"/>
          </a:xfrm>
          <a:prstGeom prst="rect">
            <a:avLst/>
          </a:prstGeom>
          <a:noFill/>
          <a:ln>
            <a:noFill/>
          </a:ln>
        </p:spPr>
      </p:pic>
      <p:pic>
        <p:nvPicPr>
          <p:cNvPr id="603" name="Google Shape;603;p45"/>
          <p:cNvPicPr preferRelativeResize="0"/>
          <p:nvPr/>
        </p:nvPicPr>
        <p:blipFill rotWithShape="1">
          <a:blip r:embed="rId13">
            <a:alphaModFix/>
          </a:blip>
          <a:srcRect/>
          <a:stretch/>
        </p:blipFill>
        <p:spPr>
          <a:xfrm>
            <a:off x="3565405" y="2956045"/>
            <a:ext cx="1036243" cy="847836"/>
          </a:xfrm>
          <a:prstGeom prst="rect">
            <a:avLst/>
          </a:prstGeom>
          <a:noFill/>
          <a:ln>
            <a:noFill/>
          </a:ln>
        </p:spPr>
      </p:pic>
      <p:pic>
        <p:nvPicPr>
          <p:cNvPr id="604" name="Google Shape;604;p45"/>
          <p:cNvPicPr preferRelativeResize="0"/>
          <p:nvPr/>
        </p:nvPicPr>
        <p:blipFill rotWithShape="1">
          <a:blip r:embed="rId14">
            <a:alphaModFix/>
          </a:blip>
          <a:srcRect/>
          <a:stretch/>
        </p:blipFill>
        <p:spPr>
          <a:xfrm rot="-5023784">
            <a:off x="5902797" y="2683807"/>
            <a:ext cx="830381" cy="1108519"/>
          </a:xfrm>
          <a:prstGeom prst="rect">
            <a:avLst/>
          </a:prstGeom>
          <a:noFill/>
          <a:ln>
            <a:noFill/>
          </a:ln>
        </p:spPr>
      </p:pic>
      <p:pic>
        <p:nvPicPr>
          <p:cNvPr id="605" name="Google Shape;605;p45"/>
          <p:cNvPicPr preferRelativeResize="0"/>
          <p:nvPr/>
        </p:nvPicPr>
        <p:blipFill rotWithShape="1">
          <a:blip r:embed="rId15">
            <a:alphaModFix/>
          </a:blip>
          <a:srcRect/>
          <a:stretch/>
        </p:blipFill>
        <p:spPr>
          <a:xfrm rot="-189894">
            <a:off x="7075629" y="3031813"/>
            <a:ext cx="1870475" cy="720983"/>
          </a:xfrm>
          <a:prstGeom prst="rect">
            <a:avLst/>
          </a:prstGeom>
          <a:noFill/>
          <a:ln>
            <a:noFill/>
          </a:ln>
        </p:spPr>
      </p:pic>
      <p:pic>
        <p:nvPicPr>
          <p:cNvPr id="606" name="Google Shape;606;p45"/>
          <p:cNvPicPr preferRelativeResize="0"/>
          <p:nvPr/>
        </p:nvPicPr>
        <p:blipFill rotWithShape="1">
          <a:blip r:embed="rId16">
            <a:alphaModFix/>
          </a:blip>
          <a:srcRect/>
          <a:stretch/>
        </p:blipFill>
        <p:spPr>
          <a:xfrm>
            <a:off x="3631086" y="4085272"/>
            <a:ext cx="1789663" cy="780944"/>
          </a:xfrm>
          <a:prstGeom prst="rect">
            <a:avLst/>
          </a:prstGeom>
          <a:noFill/>
          <a:ln>
            <a:noFill/>
          </a:ln>
        </p:spPr>
      </p:pic>
      <p:pic>
        <p:nvPicPr>
          <p:cNvPr id="607" name="Google Shape;607;p45"/>
          <p:cNvPicPr preferRelativeResize="0"/>
          <p:nvPr/>
        </p:nvPicPr>
        <p:blipFill rotWithShape="1">
          <a:blip r:embed="rId17">
            <a:alphaModFix/>
          </a:blip>
          <a:srcRect/>
          <a:stretch/>
        </p:blipFill>
        <p:spPr>
          <a:xfrm rot="1634589">
            <a:off x="5680932" y="3711309"/>
            <a:ext cx="722727" cy="1311881"/>
          </a:xfrm>
          <a:prstGeom prst="rect">
            <a:avLst/>
          </a:prstGeom>
          <a:noFill/>
          <a:ln>
            <a:noFill/>
          </a:ln>
        </p:spPr>
      </p:pic>
      <p:pic>
        <p:nvPicPr>
          <p:cNvPr id="608" name="Google Shape;608;p45"/>
          <p:cNvPicPr preferRelativeResize="0"/>
          <p:nvPr/>
        </p:nvPicPr>
        <p:blipFill rotWithShape="1">
          <a:blip r:embed="rId18">
            <a:alphaModFix/>
          </a:blip>
          <a:srcRect/>
          <a:stretch/>
        </p:blipFill>
        <p:spPr>
          <a:xfrm>
            <a:off x="6637533" y="3933415"/>
            <a:ext cx="921463" cy="1007564"/>
          </a:xfrm>
          <a:prstGeom prst="rect">
            <a:avLst/>
          </a:prstGeom>
          <a:noFill/>
          <a:ln>
            <a:noFill/>
          </a:ln>
        </p:spPr>
      </p:pic>
      <p:pic>
        <p:nvPicPr>
          <p:cNvPr id="609" name="Google Shape;609;p45"/>
          <p:cNvPicPr preferRelativeResize="0"/>
          <p:nvPr/>
        </p:nvPicPr>
        <p:blipFill rotWithShape="1">
          <a:blip r:embed="rId19">
            <a:alphaModFix/>
          </a:blip>
          <a:srcRect/>
          <a:stretch/>
        </p:blipFill>
        <p:spPr>
          <a:xfrm>
            <a:off x="7605170" y="3711308"/>
            <a:ext cx="1295629" cy="12296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613"/>
        <p:cNvGrpSpPr/>
        <p:nvPr/>
      </p:nvGrpSpPr>
      <p:grpSpPr>
        <a:xfrm>
          <a:off x="0" y="0"/>
          <a:ext cx="0" cy="0"/>
          <a:chOff x="0" y="0"/>
          <a:chExt cx="0" cy="0"/>
        </a:xfrm>
      </p:grpSpPr>
      <p:grpSp>
        <p:nvGrpSpPr>
          <p:cNvPr id="614" name="Google Shape;614;p46"/>
          <p:cNvGrpSpPr/>
          <p:nvPr/>
        </p:nvGrpSpPr>
        <p:grpSpPr>
          <a:xfrm>
            <a:off x="-2395691" y="-2976988"/>
            <a:ext cx="5820081" cy="11097475"/>
            <a:chOff x="0" y="0"/>
            <a:chExt cx="15520216" cy="29593267"/>
          </a:xfrm>
        </p:grpSpPr>
        <p:pic>
          <p:nvPicPr>
            <p:cNvPr id="615" name="Google Shape;615;p46"/>
            <p:cNvPicPr preferRelativeResize="0"/>
            <p:nvPr/>
          </p:nvPicPr>
          <p:blipFill rotWithShape="1">
            <a:blip r:embed="rId3">
              <a:alphaModFix/>
            </a:blip>
            <a:srcRect/>
            <a:stretch/>
          </p:blipFill>
          <p:spPr>
            <a:xfrm rot="-5400000">
              <a:off x="1753188" y="15826239"/>
              <a:ext cx="16266091" cy="11267965"/>
            </a:xfrm>
            <a:prstGeom prst="rect">
              <a:avLst/>
            </a:prstGeom>
            <a:noFill/>
            <a:ln>
              <a:noFill/>
            </a:ln>
          </p:spPr>
        </p:pic>
        <p:pic>
          <p:nvPicPr>
            <p:cNvPr id="616" name="Google Shape;616;p46"/>
            <p:cNvPicPr preferRelativeResize="0"/>
            <p:nvPr/>
          </p:nvPicPr>
          <p:blipFill rotWithShape="1">
            <a:blip r:embed="rId3">
              <a:alphaModFix/>
            </a:blip>
            <a:srcRect/>
            <a:stretch/>
          </p:blipFill>
          <p:spPr>
            <a:xfrm rot="5400000" flipH="1">
              <a:off x="-2499063" y="15826239"/>
              <a:ext cx="16266091" cy="11267965"/>
            </a:xfrm>
            <a:prstGeom prst="rect">
              <a:avLst/>
            </a:prstGeom>
            <a:noFill/>
            <a:ln>
              <a:noFill/>
            </a:ln>
          </p:spPr>
        </p:pic>
        <p:pic>
          <p:nvPicPr>
            <p:cNvPr id="617" name="Google Shape;617;p46"/>
            <p:cNvPicPr preferRelativeResize="0"/>
            <p:nvPr/>
          </p:nvPicPr>
          <p:blipFill rotWithShape="1">
            <a:blip r:embed="rId3">
              <a:alphaModFix/>
            </a:blip>
            <a:srcRect/>
            <a:stretch/>
          </p:blipFill>
          <p:spPr>
            <a:xfrm rot="-5400000">
              <a:off x="1753188" y="2499063"/>
              <a:ext cx="16266091" cy="11267965"/>
            </a:xfrm>
            <a:prstGeom prst="rect">
              <a:avLst/>
            </a:prstGeom>
            <a:noFill/>
            <a:ln>
              <a:noFill/>
            </a:ln>
          </p:spPr>
        </p:pic>
        <p:pic>
          <p:nvPicPr>
            <p:cNvPr id="618" name="Google Shape;618;p46"/>
            <p:cNvPicPr preferRelativeResize="0"/>
            <p:nvPr/>
          </p:nvPicPr>
          <p:blipFill rotWithShape="1">
            <a:blip r:embed="rId3">
              <a:alphaModFix/>
            </a:blip>
            <a:srcRect/>
            <a:stretch/>
          </p:blipFill>
          <p:spPr>
            <a:xfrm rot="5400000" flipH="1">
              <a:off x="-2499063" y="2499063"/>
              <a:ext cx="16266091" cy="11267965"/>
            </a:xfrm>
            <a:prstGeom prst="rect">
              <a:avLst/>
            </a:prstGeom>
            <a:noFill/>
            <a:ln>
              <a:noFill/>
            </a:ln>
          </p:spPr>
        </p:pic>
      </p:grpSp>
      <p:sp>
        <p:nvSpPr>
          <p:cNvPr id="619" name="Google Shape;619;p46"/>
          <p:cNvSpPr txBox="1"/>
          <p:nvPr/>
        </p:nvSpPr>
        <p:spPr>
          <a:xfrm>
            <a:off x="543290" y="597033"/>
            <a:ext cx="2529566" cy="10858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3500" b="0" i="0" u="none" strike="noStrike" cap="none">
                <a:solidFill>
                  <a:srgbClr val="3B0E94"/>
                </a:solidFill>
                <a:latin typeface="Poppins ExtraBold"/>
                <a:ea typeface="Poppins ExtraBold"/>
                <a:cs typeface="Poppins ExtraBold"/>
                <a:sym typeface="Poppins ExtraBold"/>
              </a:rPr>
              <a:t>RESOURCE </a:t>
            </a:r>
            <a:endParaRPr sz="700"/>
          </a:p>
          <a:p>
            <a:pPr marL="0" marR="0" lvl="0" indent="0" algn="l" rtl="0">
              <a:lnSpc>
                <a:spcPct val="120002"/>
              </a:lnSpc>
              <a:spcBef>
                <a:spcPts val="0"/>
              </a:spcBef>
              <a:spcAft>
                <a:spcPts val="0"/>
              </a:spcAft>
              <a:buNone/>
            </a:pPr>
            <a:r>
              <a:rPr lang="en" sz="3500" b="0" i="0" u="none" strike="noStrike" cap="none">
                <a:solidFill>
                  <a:srgbClr val="3B0E94"/>
                </a:solidFill>
                <a:latin typeface="Poppins ExtraBold"/>
                <a:ea typeface="Poppins ExtraBold"/>
                <a:cs typeface="Poppins ExtraBold"/>
                <a:sym typeface="Poppins ExtraBold"/>
              </a:rPr>
              <a:t>PAGE</a:t>
            </a:r>
            <a:endParaRPr sz="700"/>
          </a:p>
        </p:txBody>
      </p:sp>
      <p:sp>
        <p:nvSpPr>
          <p:cNvPr id="620" name="Google Shape;620;p46"/>
          <p:cNvSpPr txBox="1"/>
          <p:nvPr/>
        </p:nvSpPr>
        <p:spPr>
          <a:xfrm>
            <a:off x="543290" y="3512820"/>
            <a:ext cx="2234291" cy="11163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Use these design resources in your Canva Presentation.</a:t>
            </a:r>
            <a:endParaRPr sz="700"/>
          </a:p>
          <a:p>
            <a:pPr marL="0" marR="0" lvl="0" indent="0" algn="l"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Happy designing! </a:t>
            </a:r>
            <a:endParaRPr sz="700"/>
          </a:p>
          <a:p>
            <a:pPr marL="0" marR="0" lvl="0" indent="0" algn="l" rtl="0">
              <a:lnSpc>
                <a:spcPct val="140000"/>
              </a:lnSpc>
              <a:spcBef>
                <a:spcPts val="0"/>
              </a:spcBef>
              <a:spcAft>
                <a:spcPts val="0"/>
              </a:spcAft>
              <a:buNone/>
            </a:pPr>
            <a:endParaRPr sz="1100" b="0" i="0" u="none" strike="noStrike" cap="none">
              <a:solidFill>
                <a:srgbClr val="3B0E94"/>
              </a:solidFill>
              <a:latin typeface="Poppins"/>
              <a:ea typeface="Poppins"/>
              <a:cs typeface="Poppins"/>
              <a:sym typeface="Poppins"/>
            </a:endParaRPr>
          </a:p>
          <a:p>
            <a:pPr marL="0" marR="0" lvl="0" indent="0" algn="l"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Don't forget to delete this page before presenting. </a:t>
            </a:r>
            <a:endParaRPr sz="700"/>
          </a:p>
        </p:txBody>
      </p:sp>
      <p:pic>
        <p:nvPicPr>
          <p:cNvPr id="621" name="Google Shape;621;p46"/>
          <p:cNvPicPr preferRelativeResize="0"/>
          <p:nvPr/>
        </p:nvPicPr>
        <p:blipFill rotWithShape="1">
          <a:blip r:embed="rId4">
            <a:alphaModFix/>
          </a:blip>
          <a:srcRect/>
          <a:stretch/>
        </p:blipFill>
        <p:spPr>
          <a:xfrm>
            <a:off x="3752818" y="236171"/>
            <a:ext cx="953013" cy="1144447"/>
          </a:xfrm>
          <a:prstGeom prst="rect">
            <a:avLst/>
          </a:prstGeom>
          <a:noFill/>
          <a:ln>
            <a:noFill/>
          </a:ln>
        </p:spPr>
      </p:pic>
      <p:pic>
        <p:nvPicPr>
          <p:cNvPr id="622" name="Google Shape;622;p46"/>
          <p:cNvPicPr preferRelativeResize="0"/>
          <p:nvPr/>
        </p:nvPicPr>
        <p:blipFill rotWithShape="1">
          <a:blip r:embed="rId5">
            <a:alphaModFix/>
          </a:blip>
          <a:srcRect/>
          <a:stretch/>
        </p:blipFill>
        <p:spPr>
          <a:xfrm rot="3699807">
            <a:off x="4123651" y="1318253"/>
            <a:ext cx="663308" cy="1447695"/>
          </a:xfrm>
          <a:prstGeom prst="rect">
            <a:avLst/>
          </a:prstGeom>
          <a:noFill/>
          <a:ln>
            <a:noFill/>
          </a:ln>
        </p:spPr>
      </p:pic>
      <p:pic>
        <p:nvPicPr>
          <p:cNvPr id="623" name="Google Shape;623;p46"/>
          <p:cNvPicPr preferRelativeResize="0"/>
          <p:nvPr/>
        </p:nvPicPr>
        <p:blipFill rotWithShape="1">
          <a:blip r:embed="rId6">
            <a:alphaModFix/>
          </a:blip>
          <a:srcRect/>
          <a:stretch/>
        </p:blipFill>
        <p:spPr>
          <a:xfrm>
            <a:off x="7757385" y="243988"/>
            <a:ext cx="872265" cy="1128813"/>
          </a:xfrm>
          <a:prstGeom prst="rect">
            <a:avLst/>
          </a:prstGeom>
          <a:noFill/>
          <a:ln>
            <a:noFill/>
          </a:ln>
        </p:spPr>
      </p:pic>
      <p:pic>
        <p:nvPicPr>
          <p:cNvPr id="624" name="Google Shape;624;p46"/>
          <p:cNvPicPr preferRelativeResize="0"/>
          <p:nvPr/>
        </p:nvPicPr>
        <p:blipFill rotWithShape="1">
          <a:blip r:embed="rId7">
            <a:alphaModFix/>
          </a:blip>
          <a:srcRect/>
          <a:stretch/>
        </p:blipFill>
        <p:spPr>
          <a:xfrm rot="1879296">
            <a:off x="6276223" y="118354"/>
            <a:ext cx="1096537" cy="1380081"/>
          </a:xfrm>
          <a:prstGeom prst="rect">
            <a:avLst/>
          </a:prstGeom>
          <a:noFill/>
          <a:ln>
            <a:noFill/>
          </a:ln>
        </p:spPr>
      </p:pic>
      <p:pic>
        <p:nvPicPr>
          <p:cNvPr id="625" name="Google Shape;625;p46"/>
          <p:cNvPicPr preferRelativeResize="0"/>
          <p:nvPr/>
        </p:nvPicPr>
        <p:blipFill rotWithShape="1">
          <a:blip r:embed="rId8">
            <a:alphaModFix/>
          </a:blip>
          <a:srcRect/>
          <a:stretch/>
        </p:blipFill>
        <p:spPr>
          <a:xfrm rot="-1957357">
            <a:off x="5035704" y="300338"/>
            <a:ext cx="631838" cy="1016114"/>
          </a:xfrm>
          <a:prstGeom prst="rect">
            <a:avLst/>
          </a:prstGeom>
          <a:noFill/>
          <a:ln>
            <a:noFill/>
          </a:ln>
        </p:spPr>
      </p:pic>
      <p:pic>
        <p:nvPicPr>
          <p:cNvPr id="626" name="Google Shape;626;p46"/>
          <p:cNvPicPr preferRelativeResize="0"/>
          <p:nvPr/>
        </p:nvPicPr>
        <p:blipFill rotWithShape="1">
          <a:blip r:embed="rId9">
            <a:alphaModFix/>
          </a:blip>
          <a:srcRect/>
          <a:stretch/>
        </p:blipFill>
        <p:spPr>
          <a:xfrm>
            <a:off x="5046232" y="1765841"/>
            <a:ext cx="845366" cy="850003"/>
          </a:xfrm>
          <a:prstGeom prst="rect">
            <a:avLst/>
          </a:prstGeom>
          <a:noFill/>
          <a:ln>
            <a:noFill/>
          </a:ln>
        </p:spPr>
      </p:pic>
      <p:pic>
        <p:nvPicPr>
          <p:cNvPr id="627" name="Google Shape;627;p46"/>
          <p:cNvPicPr preferRelativeResize="0"/>
          <p:nvPr/>
        </p:nvPicPr>
        <p:blipFill rotWithShape="1">
          <a:blip r:embed="rId10">
            <a:alphaModFix/>
          </a:blip>
          <a:srcRect/>
          <a:stretch/>
        </p:blipFill>
        <p:spPr>
          <a:xfrm>
            <a:off x="6235638" y="1704097"/>
            <a:ext cx="1205899" cy="973490"/>
          </a:xfrm>
          <a:prstGeom prst="rect">
            <a:avLst/>
          </a:prstGeom>
          <a:noFill/>
          <a:ln>
            <a:noFill/>
          </a:ln>
        </p:spPr>
      </p:pic>
      <p:pic>
        <p:nvPicPr>
          <p:cNvPr id="628" name="Google Shape;628;p46"/>
          <p:cNvPicPr preferRelativeResize="0"/>
          <p:nvPr/>
        </p:nvPicPr>
        <p:blipFill rotWithShape="1">
          <a:blip r:embed="rId11">
            <a:alphaModFix/>
          </a:blip>
          <a:srcRect/>
          <a:stretch/>
        </p:blipFill>
        <p:spPr>
          <a:xfrm>
            <a:off x="3706023" y="2972218"/>
            <a:ext cx="1521036" cy="904325"/>
          </a:xfrm>
          <a:prstGeom prst="rect">
            <a:avLst/>
          </a:prstGeom>
          <a:noFill/>
          <a:ln>
            <a:noFill/>
          </a:ln>
        </p:spPr>
      </p:pic>
      <p:pic>
        <p:nvPicPr>
          <p:cNvPr id="629" name="Google Shape;629;p46"/>
          <p:cNvPicPr preferRelativeResize="0"/>
          <p:nvPr/>
        </p:nvPicPr>
        <p:blipFill rotWithShape="1">
          <a:blip r:embed="rId12">
            <a:alphaModFix/>
          </a:blip>
          <a:srcRect/>
          <a:stretch/>
        </p:blipFill>
        <p:spPr>
          <a:xfrm>
            <a:off x="7785578" y="1627271"/>
            <a:ext cx="844073" cy="1050317"/>
          </a:xfrm>
          <a:prstGeom prst="rect">
            <a:avLst/>
          </a:prstGeom>
          <a:noFill/>
          <a:ln>
            <a:noFill/>
          </a:ln>
        </p:spPr>
      </p:pic>
      <p:pic>
        <p:nvPicPr>
          <p:cNvPr id="630" name="Google Shape;630;p46"/>
          <p:cNvPicPr preferRelativeResize="0"/>
          <p:nvPr/>
        </p:nvPicPr>
        <p:blipFill rotWithShape="1">
          <a:blip r:embed="rId13">
            <a:alphaModFix/>
          </a:blip>
          <a:srcRect/>
          <a:stretch/>
        </p:blipFill>
        <p:spPr>
          <a:xfrm>
            <a:off x="5508046" y="2848331"/>
            <a:ext cx="788918" cy="1028211"/>
          </a:xfrm>
          <a:prstGeom prst="rect">
            <a:avLst/>
          </a:prstGeom>
          <a:noFill/>
          <a:ln>
            <a:noFill/>
          </a:ln>
        </p:spPr>
      </p:pic>
      <p:pic>
        <p:nvPicPr>
          <p:cNvPr id="631" name="Google Shape;631;p46"/>
          <p:cNvPicPr preferRelativeResize="0"/>
          <p:nvPr/>
        </p:nvPicPr>
        <p:blipFill rotWithShape="1">
          <a:blip r:embed="rId14">
            <a:alphaModFix/>
          </a:blip>
          <a:srcRect/>
          <a:stretch/>
        </p:blipFill>
        <p:spPr>
          <a:xfrm rot="1854720">
            <a:off x="6535757" y="2792443"/>
            <a:ext cx="438777" cy="1182977"/>
          </a:xfrm>
          <a:prstGeom prst="rect">
            <a:avLst/>
          </a:prstGeom>
          <a:noFill/>
          <a:ln>
            <a:noFill/>
          </a:ln>
        </p:spPr>
      </p:pic>
      <p:pic>
        <p:nvPicPr>
          <p:cNvPr id="632" name="Google Shape;632;p46"/>
          <p:cNvPicPr preferRelativeResize="0"/>
          <p:nvPr/>
        </p:nvPicPr>
        <p:blipFill rotWithShape="1">
          <a:blip r:embed="rId15">
            <a:alphaModFix/>
          </a:blip>
          <a:srcRect/>
          <a:stretch/>
        </p:blipFill>
        <p:spPr>
          <a:xfrm>
            <a:off x="7156604" y="2913312"/>
            <a:ext cx="1546232" cy="1090797"/>
          </a:xfrm>
          <a:prstGeom prst="rect">
            <a:avLst/>
          </a:prstGeom>
          <a:noFill/>
          <a:ln>
            <a:noFill/>
          </a:ln>
        </p:spPr>
      </p:pic>
      <p:pic>
        <p:nvPicPr>
          <p:cNvPr id="633" name="Google Shape;633;p46"/>
          <p:cNvPicPr preferRelativeResize="0"/>
          <p:nvPr/>
        </p:nvPicPr>
        <p:blipFill rotWithShape="1">
          <a:blip r:embed="rId16">
            <a:alphaModFix/>
          </a:blip>
          <a:srcRect/>
          <a:stretch/>
        </p:blipFill>
        <p:spPr>
          <a:xfrm>
            <a:off x="3809328" y="4171818"/>
            <a:ext cx="1080188" cy="748275"/>
          </a:xfrm>
          <a:prstGeom prst="rect">
            <a:avLst/>
          </a:prstGeom>
          <a:noFill/>
          <a:ln>
            <a:noFill/>
          </a:ln>
        </p:spPr>
      </p:pic>
      <p:pic>
        <p:nvPicPr>
          <p:cNvPr id="634" name="Google Shape;634;p46"/>
          <p:cNvPicPr preferRelativeResize="0"/>
          <p:nvPr/>
        </p:nvPicPr>
        <p:blipFill rotWithShape="1">
          <a:blip r:embed="rId17">
            <a:alphaModFix/>
          </a:blip>
          <a:srcRect/>
          <a:stretch/>
        </p:blipFill>
        <p:spPr>
          <a:xfrm>
            <a:off x="5213010" y="4171818"/>
            <a:ext cx="726507" cy="748275"/>
          </a:xfrm>
          <a:prstGeom prst="rect">
            <a:avLst/>
          </a:prstGeom>
          <a:noFill/>
          <a:ln>
            <a:noFill/>
          </a:ln>
        </p:spPr>
      </p:pic>
      <p:pic>
        <p:nvPicPr>
          <p:cNvPr id="635" name="Google Shape;635;p46"/>
          <p:cNvPicPr preferRelativeResize="0"/>
          <p:nvPr/>
        </p:nvPicPr>
        <p:blipFill rotWithShape="1">
          <a:blip r:embed="rId18">
            <a:alphaModFix/>
          </a:blip>
          <a:srcRect/>
          <a:stretch/>
        </p:blipFill>
        <p:spPr>
          <a:xfrm>
            <a:off x="6263011" y="4085272"/>
            <a:ext cx="911920" cy="867153"/>
          </a:xfrm>
          <a:prstGeom prst="rect">
            <a:avLst/>
          </a:prstGeom>
          <a:noFill/>
          <a:ln>
            <a:noFill/>
          </a:ln>
        </p:spPr>
      </p:pic>
      <p:pic>
        <p:nvPicPr>
          <p:cNvPr id="636" name="Google Shape;636;p46"/>
          <p:cNvPicPr preferRelativeResize="0"/>
          <p:nvPr/>
        </p:nvPicPr>
        <p:blipFill rotWithShape="1">
          <a:blip r:embed="rId19">
            <a:alphaModFix/>
          </a:blip>
          <a:srcRect/>
          <a:stretch/>
        </p:blipFill>
        <p:spPr>
          <a:xfrm rot="-5400000">
            <a:off x="7690335" y="3893363"/>
            <a:ext cx="820592" cy="12044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640"/>
        <p:cNvGrpSpPr/>
        <p:nvPr/>
      </p:nvGrpSpPr>
      <p:grpSpPr>
        <a:xfrm>
          <a:off x="0" y="0"/>
          <a:ext cx="0" cy="0"/>
          <a:chOff x="0" y="0"/>
          <a:chExt cx="0" cy="0"/>
        </a:xfrm>
      </p:grpSpPr>
      <p:grpSp>
        <p:nvGrpSpPr>
          <p:cNvPr id="641" name="Google Shape;641;p47"/>
          <p:cNvGrpSpPr/>
          <p:nvPr/>
        </p:nvGrpSpPr>
        <p:grpSpPr>
          <a:xfrm>
            <a:off x="-2395691" y="-2976988"/>
            <a:ext cx="5820081" cy="11097475"/>
            <a:chOff x="0" y="0"/>
            <a:chExt cx="15520216" cy="29593267"/>
          </a:xfrm>
        </p:grpSpPr>
        <p:pic>
          <p:nvPicPr>
            <p:cNvPr id="642" name="Google Shape;642;p47"/>
            <p:cNvPicPr preferRelativeResize="0"/>
            <p:nvPr/>
          </p:nvPicPr>
          <p:blipFill rotWithShape="1">
            <a:blip r:embed="rId3">
              <a:alphaModFix/>
            </a:blip>
            <a:srcRect/>
            <a:stretch/>
          </p:blipFill>
          <p:spPr>
            <a:xfrm rot="-5400000">
              <a:off x="1753188" y="15826239"/>
              <a:ext cx="16266091" cy="11267965"/>
            </a:xfrm>
            <a:prstGeom prst="rect">
              <a:avLst/>
            </a:prstGeom>
            <a:noFill/>
            <a:ln>
              <a:noFill/>
            </a:ln>
          </p:spPr>
        </p:pic>
        <p:pic>
          <p:nvPicPr>
            <p:cNvPr id="643" name="Google Shape;643;p47"/>
            <p:cNvPicPr preferRelativeResize="0"/>
            <p:nvPr/>
          </p:nvPicPr>
          <p:blipFill rotWithShape="1">
            <a:blip r:embed="rId3">
              <a:alphaModFix/>
            </a:blip>
            <a:srcRect/>
            <a:stretch/>
          </p:blipFill>
          <p:spPr>
            <a:xfrm rot="5400000" flipH="1">
              <a:off x="-2499063" y="15826239"/>
              <a:ext cx="16266091" cy="11267965"/>
            </a:xfrm>
            <a:prstGeom prst="rect">
              <a:avLst/>
            </a:prstGeom>
            <a:noFill/>
            <a:ln>
              <a:noFill/>
            </a:ln>
          </p:spPr>
        </p:pic>
        <p:pic>
          <p:nvPicPr>
            <p:cNvPr id="644" name="Google Shape;644;p47"/>
            <p:cNvPicPr preferRelativeResize="0"/>
            <p:nvPr/>
          </p:nvPicPr>
          <p:blipFill rotWithShape="1">
            <a:blip r:embed="rId3">
              <a:alphaModFix/>
            </a:blip>
            <a:srcRect/>
            <a:stretch/>
          </p:blipFill>
          <p:spPr>
            <a:xfrm rot="-5400000">
              <a:off x="1753188" y="2499063"/>
              <a:ext cx="16266091" cy="11267965"/>
            </a:xfrm>
            <a:prstGeom prst="rect">
              <a:avLst/>
            </a:prstGeom>
            <a:noFill/>
            <a:ln>
              <a:noFill/>
            </a:ln>
          </p:spPr>
        </p:pic>
        <p:pic>
          <p:nvPicPr>
            <p:cNvPr id="645" name="Google Shape;645;p47"/>
            <p:cNvPicPr preferRelativeResize="0"/>
            <p:nvPr/>
          </p:nvPicPr>
          <p:blipFill rotWithShape="1">
            <a:blip r:embed="rId3">
              <a:alphaModFix/>
            </a:blip>
            <a:srcRect/>
            <a:stretch/>
          </p:blipFill>
          <p:spPr>
            <a:xfrm rot="5400000" flipH="1">
              <a:off x="-2499063" y="2499063"/>
              <a:ext cx="16266091" cy="11267965"/>
            </a:xfrm>
            <a:prstGeom prst="rect">
              <a:avLst/>
            </a:prstGeom>
            <a:noFill/>
            <a:ln>
              <a:noFill/>
            </a:ln>
          </p:spPr>
        </p:pic>
      </p:grpSp>
      <p:pic>
        <p:nvPicPr>
          <p:cNvPr id="646" name="Google Shape;646;p47"/>
          <p:cNvPicPr preferRelativeResize="0"/>
          <p:nvPr/>
        </p:nvPicPr>
        <p:blipFill rotWithShape="1">
          <a:blip r:embed="rId4">
            <a:alphaModFix/>
          </a:blip>
          <a:srcRect/>
          <a:stretch/>
        </p:blipFill>
        <p:spPr>
          <a:xfrm>
            <a:off x="565101" y="2223877"/>
            <a:ext cx="2141197" cy="2527163"/>
          </a:xfrm>
          <a:prstGeom prst="rect">
            <a:avLst/>
          </a:prstGeom>
          <a:noFill/>
          <a:ln>
            <a:noFill/>
          </a:ln>
        </p:spPr>
      </p:pic>
      <p:sp>
        <p:nvSpPr>
          <p:cNvPr id="647" name="Google Shape;647;p47"/>
          <p:cNvSpPr txBox="1"/>
          <p:nvPr/>
        </p:nvSpPr>
        <p:spPr>
          <a:xfrm>
            <a:off x="514350" y="597033"/>
            <a:ext cx="2154314" cy="557213"/>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3500" b="0" i="0" u="none" strike="noStrike" cap="none">
                <a:solidFill>
                  <a:srgbClr val="3B0E94"/>
                </a:solidFill>
                <a:latin typeface="Poppins ExtraBold"/>
                <a:ea typeface="Poppins ExtraBold"/>
                <a:cs typeface="Poppins ExtraBold"/>
                <a:sym typeface="Poppins ExtraBold"/>
              </a:rPr>
              <a:t>CREDITS</a:t>
            </a:r>
            <a:endParaRPr sz="700"/>
          </a:p>
        </p:txBody>
      </p:sp>
      <p:grpSp>
        <p:nvGrpSpPr>
          <p:cNvPr id="648" name="Google Shape;648;p47"/>
          <p:cNvGrpSpPr/>
          <p:nvPr/>
        </p:nvGrpSpPr>
        <p:grpSpPr>
          <a:xfrm>
            <a:off x="4165104" y="1313333"/>
            <a:ext cx="4464546" cy="2531120"/>
            <a:chOff x="0" y="38100"/>
            <a:chExt cx="11905456" cy="6749654"/>
          </a:xfrm>
        </p:grpSpPr>
        <p:sp>
          <p:nvSpPr>
            <p:cNvPr id="649" name="Google Shape;649;p47"/>
            <p:cNvSpPr txBox="1"/>
            <p:nvPr/>
          </p:nvSpPr>
          <p:spPr>
            <a:xfrm>
              <a:off x="0" y="3754363"/>
              <a:ext cx="10734728" cy="97663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SlidesCarnival for the presentation template</a:t>
              </a:r>
              <a:endParaRPr sz="700"/>
            </a:p>
            <a:p>
              <a:pPr marL="0" marR="0" lvl="0" indent="0" algn="l"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Pexels for the photos</a:t>
              </a:r>
              <a:endParaRPr sz="700"/>
            </a:p>
          </p:txBody>
        </p:sp>
        <p:sp>
          <p:nvSpPr>
            <p:cNvPr id="650" name="Google Shape;650;p47"/>
            <p:cNvSpPr txBox="1"/>
            <p:nvPr/>
          </p:nvSpPr>
          <p:spPr>
            <a:xfrm>
              <a:off x="0" y="38100"/>
              <a:ext cx="11905456" cy="2653661"/>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This presentation template</a:t>
              </a:r>
              <a:endParaRPr sz="700"/>
            </a:p>
            <a:p>
              <a:pPr marL="0" marR="0" lvl="0" indent="0" algn="l" rtl="0">
                <a:lnSpc>
                  <a:spcPct val="112004"/>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is free for  everyone to use thanks to the following:</a:t>
              </a:r>
              <a:endParaRPr sz="700"/>
            </a:p>
          </p:txBody>
        </p:sp>
        <p:sp>
          <p:nvSpPr>
            <p:cNvPr id="651" name="Google Shape;651;p47"/>
            <p:cNvSpPr txBox="1"/>
            <p:nvPr/>
          </p:nvSpPr>
          <p:spPr>
            <a:xfrm>
              <a:off x="0" y="5886693"/>
              <a:ext cx="11905456" cy="901061"/>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Happy designing! </a:t>
              </a:r>
              <a:endParaRPr sz="70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655"/>
        <p:cNvGrpSpPr/>
        <p:nvPr/>
      </p:nvGrpSpPr>
      <p:grpSpPr>
        <a:xfrm>
          <a:off x="0" y="0"/>
          <a:ext cx="0" cy="0"/>
          <a:chOff x="0" y="0"/>
          <a:chExt cx="0" cy="0"/>
        </a:xfrm>
      </p:grpSpPr>
      <p:pic>
        <p:nvPicPr>
          <p:cNvPr id="656" name="Google Shape;656;p48"/>
          <p:cNvPicPr preferRelativeResize="0"/>
          <p:nvPr/>
        </p:nvPicPr>
        <p:blipFill rotWithShape="1">
          <a:blip r:embed="rId3">
            <a:alphaModFix/>
          </a:blip>
          <a:srcRect/>
          <a:stretch/>
        </p:blipFill>
        <p:spPr>
          <a:xfrm>
            <a:off x="5592763" y="827118"/>
            <a:ext cx="3233241" cy="3607064"/>
          </a:xfrm>
          <a:prstGeom prst="rect">
            <a:avLst/>
          </a:prstGeom>
          <a:noFill/>
          <a:ln>
            <a:noFill/>
          </a:ln>
        </p:spPr>
      </p:pic>
      <p:sp>
        <p:nvSpPr>
          <p:cNvPr id="657" name="Google Shape;657;p48"/>
          <p:cNvSpPr txBox="1"/>
          <p:nvPr/>
        </p:nvSpPr>
        <p:spPr>
          <a:xfrm>
            <a:off x="514350" y="597033"/>
            <a:ext cx="3449714" cy="10858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3500" b="0" i="0" u="none" strike="noStrike" cap="none">
                <a:solidFill>
                  <a:srgbClr val="3B0E94"/>
                </a:solidFill>
                <a:latin typeface="Poppins ExtraBold"/>
                <a:ea typeface="Poppins ExtraBold"/>
                <a:cs typeface="Poppins ExtraBold"/>
                <a:sym typeface="Poppins ExtraBold"/>
              </a:rPr>
              <a:t>FONTS IN THIS PRESENTATION</a:t>
            </a:r>
            <a:endParaRPr sz="700"/>
          </a:p>
        </p:txBody>
      </p:sp>
      <p:sp>
        <p:nvSpPr>
          <p:cNvPr id="658" name="Google Shape;658;p48"/>
          <p:cNvSpPr txBox="1"/>
          <p:nvPr/>
        </p:nvSpPr>
        <p:spPr>
          <a:xfrm>
            <a:off x="514350" y="2961914"/>
            <a:ext cx="4025523" cy="55911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Titles: Poppins Extra Bold</a:t>
            </a:r>
            <a:endParaRPr sz="700"/>
          </a:p>
          <a:p>
            <a:pPr marL="0" marR="0" lvl="0" indent="0" algn="l"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Headers: Gloria Hallelujah</a:t>
            </a:r>
            <a:endParaRPr sz="700"/>
          </a:p>
          <a:p>
            <a:pPr marL="0" marR="0" lvl="0" indent="0" algn="l"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Body Copy: Poppins</a:t>
            </a:r>
            <a:endParaRPr sz="700"/>
          </a:p>
        </p:txBody>
      </p:sp>
      <p:sp>
        <p:nvSpPr>
          <p:cNvPr id="659" name="Google Shape;659;p48"/>
          <p:cNvSpPr txBox="1"/>
          <p:nvPr/>
        </p:nvSpPr>
        <p:spPr>
          <a:xfrm>
            <a:off x="514350" y="1968903"/>
            <a:ext cx="4464546" cy="661748"/>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This presentation template uses the following free fonts:</a:t>
            </a:r>
            <a:endParaRPr sz="700"/>
          </a:p>
        </p:txBody>
      </p:sp>
      <p:sp>
        <p:nvSpPr>
          <p:cNvPr id="660" name="Google Shape;660;p48"/>
          <p:cNvSpPr txBox="1"/>
          <p:nvPr/>
        </p:nvSpPr>
        <p:spPr>
          <a:xfrm>
            <a:off x="514350" y="3899920"/>
            <a:ext cx="5464671" cy="661748"/>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You can find these fonts online too. </a:t>
            </a:r>
            <a:endParaRPr sz="700"/>
          </a:p>
          <a:p>
            <a:pPr marL="0" marR="0" lvl="0" indent="0" algn="l" rtl="0">
              <a:lnSpc>
                <a:spcPct val="112004"/>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Happy designing! </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B0E94"/>
        </a:solidFill>
        <a:effectLst/>
      </p:bgPr>
    </p:bg>
    <p:spTree>
      <p:nvGrpSpPr>
        <p:cNvPr id="1" name="Shape 162"/>
        <p:cNvGrpSpPr/>
        <p:nvPr/>
      </p:nvGrpSpPr>
      <p:grpSpPr>
        <a:xfrm>
          <a:off x="0" y="0"/>
          <a:ext cx="0" cy="0"/>
          <a:chOff x="0" y="0"/>
          <a:chExt cx="0" cy="0"/>
        </a:xfrm>
      </p:grpSpPr>
      <p:pic>
        <p:nvPicPr>
          <p:cNvPr id="163" name="Google Shape;163;p27"/>
          <p:cNvPicPr preferRelativeResize="0"/>
          <p:nvPr/>
        </p:nvPicPr>
        <p:blipFill rotWithShape="1">
          <a:blip r:embed="rId3">
            <a:alphaModFix/>
          </a:blip>
          <a:srcRect/>
          <a:stretch/>
        </p:blipFill>
        <p:spPr>
          <a:xfrm>
            <a:off x="1183413" y="1768618"/>
            <a:ext cx="899509" cy="1606265"/>
          </a:xfrm>
          <a:prstGeom prst="rect">
            <a:avLst/>
          </a:prstGeom>
          <a:noFill/>
          <a:ln>
            <a:noFill/>
          </a:ln>
        </p:spPr>
      </p:pic>
      <p:pic>
        <p:nvPicPr>
          <p:cNvPr id="164" name="Google Shape;164;p27"/>
          <p:cNvPicPr preferRelativeResize="0"/>
          <p:nvPr/>
        </p:nvPicPr>
        <p:blipFill rotWithShape="1">
          <a:blip r:embed="rId4">
            <a:alphaModFix/>
          </a:blip>
          <a:srcRect/>
          <a:stretch/>
        </p:blipFill>
        <p:spPr>
          <a:xfrm>
            <a:off x="3877125" y="1737293"/>
            <a:ext cx="1389750" cy="1668913"/>
          </a:xfrm>
          <a:prstGeom prst="rect">
            <a:avLst/>
          </a:prstGeom>
          <a:noFill/>
          <a:ln>
            <a:noFill/>
          </a:ln>
        </p:spPr>
      </p:pic>
      <p:pic>
        <p:nvPicPr>
          <p:cNvPr id="165" name="Google Shape;165;p27"/>
          <p:cNvPicPr preferRelativeResize="0"/>
          <p:nvPr/>
        </p:nvPicPr>
        <p:blipFill rotWithShape="1">
          <a:blip r:embed="rId5">
            <a:alphaModFix/>
          </a:blip>
          <a:srcRect/>
          <a:stretch/>
        </p:blipFill>
        <p:spPr>
          <a:xfrm>
            <a:off x="6918874" y="1820068"/>
            <a:ext cx="1257477" cy="1143161"/>
          </a:xfrm>
          <a:prstGeom prst="rect">
            <a:avLst/>
          </a:prstGeom>
          <a:noFill/>
          <a:ln>
            <a:noFill/>
          </a:ln>
        </p:spPr>
      </p:pic>
      <p:sp>
        <p:nvSpPr>
          <p:cNvPr id="166" name="Google Shape;166;p27"/>
          <p:cNvSpPr txBox="1"/>
          <p:nvPr/>
        </p:nvSpPr>
        <p:spPr>
          <a:xfrm>
            <a:off x="3531573" y="3456343"/>
            <a:ext cx="2080855" cy="3935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Our Projects</a:t>
            </a:r>
            <a:endParaRPr sz="700"/>
          </a:p>
        </p:txBody>
      </p:sp>
      <p:sp>
        <p:nvSpPr>
          <p:cNvPr id="167" name="Google Shape;167;p27"/>
          <p:cNvSpPr txBox="1"/>
          <p:nvPr/>
        </p:nvSpPr>
        <p:spPr>
          <a:xfrm>
            <a:off x="3745482" y="4071031"/>
            <a:ext cx="1653037" cy="3733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Elaborate on what you want to discuss. </a:t>
            </a:r>
            <a:endParaRPr sz="700"/>
          </a:p>
        </p:txBody>
      </p:sp>
      <p:sp>
        <p:nvSpPr>
          <p:cNvPr id="168" name="Google Shape;168;p27"/>
          <p:cNvSpPr txBox="1"/>
          <p:nvPr/>
        </p:nvSpPr>
        <p:spPr>
          <a:xfrm>
            <a:off x="806650" y="3456343"/>
            <a:ext cx="1653037" cy="3935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About Us</a:t>
            </a:r>
            <a:endParaRPr sz="700"/>
          </a:p>
        </p:txBody>
      </p:sp>
      <p:sp>
        <p:nvSpPr>
          <p:cNvPr id="169" name="Google Shape;169;p27"/>
          <p:cNvSpPr txBox="1"/>
          <p:nvPr/>
        </p:nvSpPr>
        <p:spPr>
          <a:xfrm>
            <a:off x="806650" y="4071031"/>
            <a:ext cx="1653037" cy="3733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Elaborate on what you want to discuss. </a:t>
            </a:r>
            <a:endParaRPr sz="700"/>
          </a:p>
        </p:txBody>
      </p:sp>
      <p:sp>
        <p:nvSpPr>
          <p:cNvPr id="170" name="Google Shape;170;p27"/>
          <p:cNvSpPr txBox="1"/>
          <p:nvPr/>
        </p:nvSpPr>
        <p:spPr>
          <a:xfrm>
            <a:off x="6322776" y="3046767"/>
            <a:ext cx="2376112" cy="8030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Stats &amp; Numbers</a:t>
            </a:r>
            <a:endParaRPr sz="700"/>
          </a:p>
        </p:txBody>
      </p:sp>
      <p:sp>
        <p:nvSpPr>
          <p:cNvPr id="171" name="Google Shape;171;p27"/>
          <p:cNvSpPr txBox="1"/>
          <p:nvPr/>
        </p:nvSpPr>
        <p:spPr>
          <a:xfrm>
            <a:off x="6684314" y="4071031"/>
            <a:ext cx="1653037" cy="3733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Elaborate on what you want to discuss. </a:t>
            </a:r>
            <a:endParaRPr sz="700"/>
          </a:p>
        </p:txBody>
      </p:sp>
      <p:sp>
        <p:nvSpPr>
          <p:cNvPr id="172" name="Google Shape;172;p27"/>
          <p:cNvSpPr txBox="1"/>
          <p:nvPr/>
        </p:nvSpPr>
        <p:spPr>
          <a:xfrm>
            <a:off x="445112" y="665994"/>
            <a:ext cx="8253776" cy="652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F0BFC5"/>
                </a:solidFill>
                <a:latin typeface="Poppins ExtraBold"/>
                <a:ea typeface="Poppins ExtraBold"/>
                <a:cs typeface="Poppins ExtraBold"/>
                <a:sym typeface="Poppins ExtraBold"/>
              </a:rPr>
              <a:t>TABLE OF CONTENTS</a:t>
            </a:r>
            <a:endParaRPr sz="700"/>
          </a:p>
        </p:txBody>
      </p:sp>
      <p:grpSp>
        <p:nvGrpSpPr>
          <p:cNvPr id="173" name="Google Shape;173;p27"/>
          <p:cNvGrpSpPr/>
          <p:nvPr/>
        </p:nvGrpSpPr>
        <p:grpSpPr>
          <a:xfrm>
            <a:off x="-3780374" y="-2976988"/>
            <a:ext cx="4225487" cy="11097475"/>
            <a:chOff x="0" y="0"/>
            <a:chExt cx="11267965" cy="29593267"/>
          </a:xfrm>
        </p:grpSpPr>
        <p:pic>
          <p:nvPicPr>
            <p:cNvPr id="174" name="Google Shape;174;p27"/>
            <p:cNvPicPr preferRelativeResize="0"/>
            <p:nvPr/>
          </p:nvPicPr>
          <p:blipFill rotWithShape="1">
            <a:blip r:embed="rId6">
              <a:alphaModFix/>
            </a:blip>
            <a:srcRect/>
            <a:stretch/>
          </p:blipFill>
          <p:spPr>
            <a:xfrm rot="-5400000">
              <a:off x="-2499063" y="15826239"/>
              <a:ext cx="16266091" cy="11267965"/>
            </a:xfrm>
            <a:prstGeom prst="rect">
              <a:avLst/>
            </a:prstGeom>
            <a:noFill/>
            <a:ln>
              <a:noFill/>
            </a:ln>
          </p:spPr>
        </p:pic>
        <p:pic>
          <p:nvPicPr>
            <p:cNvPr id="175" name="Google Shape;175;p27"/>
            <p:cNvPicPr preferRelativeResize="0"/>
            <p:nvPr/>
          </p:nvPicPr>
          <p:blipFill rotWithShape="1">
            <a:blip r:embed="rId6">
              <a:alphaModFix/>
            </a:blip>
            <a:srcRect/>
            <a:stretch/>
          </p:blipFill>
          <p:spPr>
            <a:xfrm rot="-5400000">
              <a:off x="-2499063" y="2499063"/>
              <a:ext cx="16266091" cy="11267965"/>
            </a:xfrm>
            <a:prstGeom prst="rect">
              <a:avLst/>
            </a:prstGeom>
            <a:noFill/>
            <a:ln>
              <a:noFill/>
            </a:ln>
          </p:spPr>
        </p:pic>
      </p:grpSp>
      <p:pic>
        <p:nvPicPr>
          <p:cNvPr id="176" name="Google Shape;176;p27"/>
          <p:cNvPicPr preferRelativeResize="0"/>
          <p:nvPr/>
        </p:nvPicPr>
        <p:blipFill rotWithShape="1">
          <a:blip r:embed="rId6">
            <a:alphaModFix/>
          </a:blip>
          <a:srcRect/>
          <a:stretch/>
        </p:blipFill>
        <p:spPr>
          <a:xfrm rot="5400000" flipH="1">
            <a:off x="7761739" y="2957852"/>
            <a:ext cx="6099784" cy="4225486"/>
          </a:xfrm>
          <a:prstGeom prst="rect">
            <a:avLst/>
          </a:prstGeom>
          <a:noFill/>
          <a:ln>
            <a:noFill/>
          </a:ln>
        </p:spPr>
      </p:pic>
      <p:pic>
        <p:nvPicPr>
          <p:cNvPr id="177" name="Google Shape;177;p27"/>
          <p:cNvPicPr preferRelativeResize="0"/>
          <p:nvPr/>
        </p:nvPicPr>
        <p:blipFill rotWithShape="1">
          <a:blip r:embed="rId6">
            <a:alphaModFix/>
          </a:blip>
          <a:srcRect/>
          <a:stretch/>
        </p:blipFill>
        <p:spPr>
          <a:xfrm rot="5400000">
            <a:off x="7761739" y="-2039839"/>
            <a:ext cx="6099784" cy="42254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3">
            <a:alphaModFix/>
          </a:blip>
          <a:srcRect/>
          <a:stretch/>
        </p:blipFill>
        <p:spPr>
          <a:xfrm>
            <a:off x="0" y="0"/>
            <a:ext cx="1997548" cy="2057400"/>
          </a:xfrm>
          <a:prstGeom prst="rect">
            <a:avLst/>
          </a:prstGeom>
          <a:noFill/>
          <a:ln>
            <a:noFill/>
          </a:ln>
        </p:spPr>
      </p:pic>
      <p:pic>
        <p:nvPicPr>
          <p:cNvPr id="183" name="Google Shape;183;p28"/>
          <p:cNvPicPr preferRelativeResize="0"/>
          <p:nvPr/>
        </p:nvPicPr>
        <p:blipFill rotWithShape="1">
          <a:blip r:embed="rId3">
            <a:alphaModFix/>
          </a:blip>
          <a:srcRect/>
          <a:stretch/>
        </p:blipFill>
        <p:spPr>
          <a:xfrm>
            <a:off x="0" y="2057400"/>
            <a:ext cx="1997548" cy="2057400"/>
          </a:xfrm>
          <a:prstGeom prst="rect">
            <a:avLst/>
          </a:prstGeom>
          <a:noFill/>
          <a:ln>
            <a:noFill/>
          </a:ln>
        </p:spPr>
      </p:pic>
      <p:pic>
        <p:nvPicPr>
          <p:cNvPr id="184" name="Google Shape;184;p28"/>
          <p:cNvPicPr preferRelativeResize="0"/>
          <p:nvPr/>
        </p:nvPicPr>
        <p:blipFill rotWithShape="1">
          <a:blip r:embed="rId3">
            <a:alphaModFix/>
          </a:blip>
          <a:srcRect/>
          <a:stretch/>
        </p:blipFill>
        <p:spPr>
          <a:xfrm>
            <a:off x="0" y="4114800"/>
            <a:ext cx="1997548" cy="2057400"/>
          </a:xfrm>
          <a:prstGeom prst="rect">
            <a:avLst/>
          </a:prstGeom>
          <a:noFill/>
          <a:ln>
            <a:noFill/>
          </a:ln>
        </p:spPr>
      </p:pic>
      <p:pic>
        <p:nvPicPr>
          <p:cNvPr id="185" name="Google Shape;185;p28"/>
          <p:cNvPicPr preferRelativeResize="0"/>
          <p:nvPr/>
        </p:nvPicPr>
        <p:blipFill rotWithShape="1">
          <a:blip r:embed="rId3">
            <a:alphaModFix/>
          </a:blip>
          <a:srcRect/>
          <a:stretch/>
        </p:blipFill>
        <p:spPr>
          <a:xfrm>
            <a:off x="7145541" y="0"/>
            <a:ext cx="1997549" cy="2057400"/>
          </a:xfrm>
          <a:prstGeom prst="rect">
            <a:avLst/>
          </a:prstGeom>
          <a:noFill/>
          <a:ln>
            <a:noFill/>
          </a:ln>
        </p:spPr>
      </p:pic>
      <p:pic>
        <p:nvPicPr>
          <p:cNvPr id="186" name="Google Shape;186;p28"/>
          <p:cNvPicPr preferRelativeResize="0"/>
          <p:nvPr/>
        </p:nvPicPr>
        <p:blipFill rotWithShape="1">
          <a:blip r:embed="rId3">
            <a:alphaModFix/>
          </a:blip>
          <a:srcRect/>
          <a:stretch/>
        </p:blipFill>
        <p:spPr>
          <a:xfrm>
            <a:off x="7145541" y="2057400"/>
            <a:ext cx="1997549" cy="2057400"/>
          </a:xfrm>
          <a:prstGeom prst="rect">
            <a:avLst/>
          </a:prstGeom>
          <a:noFill/>
          <a:ln>
            <a:noFill/>
          </a:ln>
        </p:spPr>
      </p:pic>
      <p:pic>
        <p:nvPicPr>
          <p:cNvPr id="187" name="Google Shape;187;p28"/>
          <p:cNvPicPr preferRelativeResize="0"/>
          <p:nvPr/>
        </p:nvPicPr>
        <p:blipFill rotWithShape="1">
          <a:blip r:embed="rId3">
            <a:alphaModFix/>
          </a:blip>
          <a:srcRect/>
          <a:stretch/>
        </p:blipFill>
        <p:spPr>
          <a:xfrm>
            <a:off x="7145541" y="4114800"/>
            <a:ext cx="1997549" cy="2057400"/>
          </a:xfrm>
          <a:prstGeom prst="rect">
            <a:avLst/>
          </a:prstGeom>
          <a:noFill/>
          <a:ln>
            <a:noFill/>
          </a:ln>
        </p:spPr>
      </p:pic>
      <p:grpSp>
        <p:nvGrpSpPr>
          <p:cNvPr id="188" name="Google Shape;188;p28"/>
          <p:cNvGrpSpPr/>
          <p:nvPr/>
        </p:nvGrpSpPr>
        <p:grpSpPr>
          <a:xfrm>
            <a:off x="1661959" y="-2976988"/>
            <a:ext cx="5820081" cy="11097475"/>
            <a:chOff x="0" y="0"/>
            <a:chExt cx="15520216" cy="29593267"/>
          </a:xfrm>
        </p:grpSpPr>
        <p:pic>
          <p:nvPicPr>
            <p:cNvPr id="189" name="Google Shape;189;p28"/>
            <p:cNvPicPr preferRelativeResize="0"/>
            <p:nvPr/>
          </p:nvPicPr>
          <p:blipFill rotWithShape="1">
            <a:blip r:embed="rId4">
              <a:alphaModFix/>
            </a:blip>
            <a:srcRect/>
            <a:stretch/>
          </p:blipFill>
          <p:spPr>
            <a:xfrm rot="-5400000">
              <a:off x="1753188" y="15826239"/>
              <a:ext cx="16266091" cy="11267965"/>
            </a:xfrm>
            <a:prstGeom prst="rect">
              <a:avLst/>
            </a:prstGeom>
            <a:noFill/>
            <a:ln>
              <a:noFill/>
            </a:ln>
          </p:spPr>
        </p:pic>
        <p:pic>
          <p:nvPicPr>
            <p:cNvPr id="190" name="Google Shape;190;p28"/>
            <p:cNvPicPr preferRelativeResize="0"/>
            <p:nvPr/>
          </p:nvPicPr>
          <p:blipFill rotWithShape="1">
            <a:blip r:embed="rId4">
              <a:alphaModFix/>
            </a:blip>
            <a:srcRect/>
            <a:stretch/>
          </p:blipFill>
          <p:spPr>
            <a:xfrm rot="5400000" flipH="1">
              <a:off x="-2499063" y="15826239"/>
              <a:ext cx="16266091" cy="11267965"/>
            </a:xfrm>
            <a:prstGeom prst="rect">
              <a:avLst/>
            </a:prstGeom>
            <a:noFill/>
            <a:ln>
              <a:noFill/>
            </a:ln>
          </p:spPr>
        </p:pic>
        <p:pic>
          <p:nvPicPr>
            <p:cNvPr id="191" name="Google Shape;191;p28"/>
            <p:cNvPicPr preferRelativeResize="0"/>
            <p:nvPr/>
          </p:nvPicPr>
          <p:blipFill rotWithShape="1">
            <a:blip r:embed="rId4">
              <a:alphaModFix/>
            </a:blip>
            <a:srcRect/>
            <a:stretch/>
          </p:blipFill>
          <p:spPr>
            <a:xfrm rot="-5400000">
              <a:off x="1753188" y="2499063"/>
              <a:ext cx="16266091" cy="11267965"/>
            </a:xfrm>
            <a:prstGeom prst="rect">
              <a:avLst/>
            </a:prstGeom>
            <a:noFill/>
            <a:ln>
              <a:noFill/>
            </a:ln>
          </p:spPr>
        </p:pic>
        <p:pic>
          <p:nvPicPr>
            <p:cNvPr id="192" name="Google Shape;192;p28"/>
            <p:cNvPicPr preferRelativeResize="0"/>
            <p:nvPr/>
          </p:nvPicPr>
          <p:blipFill rotWithShape="1">
            <a:blip r:embed="rId4">
              <a:alphaModFix/>
            </a:blip>
            <a:srcRect/>
            <a:stretch/>
          </p:blipFill>
          <p:spPr>
            <a:xfrm rot="5400000" flipH="1">
              <a:off x="-2499063" y="2499063"/>
              <a:ext cx="16266091" cy="11267965"/>
            </a:xfrm>
            <a:prstGeom prst="rect">
              <a:avLst/>
            </a:prstGeom>
            <a:noFill/>
            <a:ln>
              <a:noFill/>
            </a:ln>
          </p:spPr>
        </p:pic>
      </p:grpSp>
      <p:pic>
        <p:nvPicPr>
          <p:cNvPr id="193" name="Google Shape;193;p28"/>
          <p:cNvPicPr preferRelativeResize="0"/>
          <p:nvPr/>
        </p:nvPicPr>
        <p:blipFill rotWithShape="1">
          <a:blip r:embed="rId5">
            <a:alphaModFix/>
          </a:blip>
          <a:srcRect/>
          <a:stretch/>
        </p:blipFill>
        <p:spPr>
          <a:xfrm>
            <a:off x="3916153" y="511549"/>
            <a:ext cx="1311693" cy="2342310"/>
          </a:xfrm>
          <a:prstGeom prst="rect">
            <a:avLst/>
          </a:prstGeom>
          <a:noFill/>
          <a:ln>
            <a:noFill/>
          </a:ln>
        </p:spPr>
      </p:pic>
      <p:sp>
        <p:nvSpPr>
          <p:cNvPr id="194" name="Google Shape;194;p28"/>
          <p:cNvSpPr txBox="1"/>
          <p:nvPr/>
        </p:nvSpPr>
        <p:spPr>
          <a:xfrm>
            <a:off x="3084309" y="2985392"/>
            <a:ext cx="2975383" cy="652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ABOUT US</a:t>
            </a:r>
            <a:endParaRPr sz="700"/>
          </a:p>
        </p:txBody>
      </p:sp>
      <p:sp>
        <p:nvSpPr>
          <p:cNvPr id="195" name="Google Shape;195;p28"/>
          <p:cNvSpPr txBox="1"/>
          <p:nvPr/>
        </p:nvSpPr>
        <p:spPr>
          <a:xfrm>
            <a:off x="3084309" y="3828871"/>
            <a:ext cx="2975383" cy="8030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Elaborate on what you want to discuss. </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199"/>
        <p:cNvGrpSpPr/>
        <p:nvPr/>
      </p:nvGrpSpPr>
      <p:grpSpPr>
        <a:xfrm>
          <a:off x="0" y="0"/>
          <a:ext cx="0" cy="0"/>
          <a:chOff x="0" y="0"/>
          <a:chExt cx="0" cy="0"/>
        </a:xfrm>
      </p:grpSpPr>
      <p:grpSp>
        <p:nvGrpSpPr>
          <p:cNvPr id="200" name="Google Shape;200;p29"/>
          <p:cNvGrpSpPr/>
          <p:nvPr/>
        </p:nvGrpSpPr>
        <p:grpSpPr>
          <a:xfrm>
            <a:off x="0" y="0"/>
            <a:ext cx="10292542" cy="6172200"/>
            <a:chOff x="0" y="0"/>
            <a:chExt cx="27446779" cy="16459200"/>
          </a:xfrm>
        </p:grpSpPr>
        <p:pic>
          <p:nvPicPr>
            <p:cNvPr id="201" name="Google Shape;201;p29"/>
            <p:cNvPicPr preferRelativeResize="0"/>
            <p:nvPr/>
          </p:nvPicPr>
          <p:blipFill rotWithShape="1">
            <a:blip r:embed="rId3">
              <a:alphaModFix/>
            </a:blip>
            <a:srcRect/>
            <a:stretch/>
          </p:blipFill>
          <p:spPr>
            <a:xfrm>
              <a:off x="0" y="0"/>
              <a:ext cx="5326796" cy="5486400"/>
            </a:xfrm>
            <a:prstGeom prst="rect">
              <a:avLst/>
            </a:prstGeom>
            <a:noFill/>
            <a:ln>
              <a:noFill/>
            </a:ln>
          </p:spPr>
        </p:pic>
        <p:pic>
          <p:nvPicPr>
            <p:cNvPr id="202" name="Google Shape;202;p29"/>
            <p:cNvPicPr preferRelativeResize="0"/>
            <p:nvPr/>
          </p:nvPicPr>
          <p:blipFill rotWithShape="1">
            <a:blip r:embed="rId4">
              <a:alphaModFix/>
            </a:blip>
            <a:srcRect/>
            <a:stretch/>
          </p:blipFill>
          <p:spPr>
            <a:xfrm>
              <a:off x="0" y="5486400"/>
              <a:ext cx="5326796" cy="5486400"/>
            </a:xfrm>
            <a:prstGeom prst="rect">
              <a:avLst/>
            </a:prstGeom>
            <a:noFill/>
            <a:ln>
              <a:noFill/>
            </a:ln>
          </p:spPr>
        </p:pic>
        <p:pic>
          <p:nvPicPr>
            <p:cNvPr id="203" name="Google Shape;203;p29"/>
            <p:cNvPicPr preferRelativeResize="0"/>
            <p:nvPr/>
          </p:nvPicPr>
          <p:blipFill rotWithShape="1">
            <a:blip r:embed="rId4">
              <a:alphaModFix/>
            </a:blip>
            <a:srcRect/>
            <a:stretch/>
          </p:blipFill>
          <p:spPr>
            <a:xfrm>
              <a:off x="0" y="10972800"/>
              <a:ext cx="5326796" cy="5486400"/>
            </a:xfrm>
            <a:prstGeom prst="rect">
              <a:avLst/>
            </a:prstGeom>
            <a:noFill/>
            <a:ln>
              <a:noFill/>
            </a:ln>
          </p:spPr>
        </p:pic>
        <p:pic>
          <p:nvPicPr>
            <p:cNvPr id="204" name="Google Shape;204;p29"/>
            <p:cNvPicPr preferRelativeResize="0"/>
            <p:nvPr/>
          </p:nvPicPr>
          <p:blipFill rotWithShape="1">
            <a:blip r:embed="rId3">
              <a:alphaModFix/>
            </a:blip>
            <a:srcRect/>
            <a:stretch/>
          </p:blipFill>
          <p:spPr>
            <a:xfrm>
              <a:off x="11059991" y="0"/>
              <a:ext cx="5326796" cy="5486400"/>
            </a:xfrm>
            <a:prstGeom prst="rect">
              <a:avLst/>
            </a:prstGeom>
            <a:noFill/>
            <a:ln>
              <a:noFill/>
            </a:ln>
          </p:spPr>
        </p:pic>
        <p:pic>
          <p:nvPicPr>
            <p:cNvPr id="205" name="Google Shape;205;p29"/>
            <p:cNvPicPr preferRelativeResize="0"/>
            <p:nvPr/>
          </p:nvPicPr>
          <p:blipFill rotWithShape="1">
            <a:blip r:embed="rId4">
              <a:alphaModFix/>
            </a:blip>
            <a:srcRect/>
            <a:stretch/>
          </p:blipFill>
          <p:spPr>
            <a:xfrm>
              <a:off x="11059991" y="5486400"/>
              <a:ext cx="5326796" cy="5486400"/>
            </a:xfrm>
            <a:prstGeom prst="rect">
              <a:avLst/>
            </a:prstGeom>
            <a:noFill/>
            <a:ln>
              <a:noFill/>
            </a:ln>
          </p:spPr>
        </p:pic>
        <p:pic>
          <p:nvPicPr>
            <p:cNvPr id="206" name="Google Shape;206;p29"/>
            <p:cNvPicPr preferRelativeResize="0"/>
            <p:nvPr/>
          </p:nvPicPr>
          <p:blipFill rotWithShape="1">
            <a:blip r:embed="rId4">
              <a:alphaModFix/>
            </a:blip>
            <a:srcRect/>
            <a:stretch/>
          </p:blipFill>
          <p:spPr>
            <a:xfrm>
              <a:off x="11059991" y="10972800"/>
              <a:ext cx="5326796" cy="5486400"/>
            </a:xfrm>
            <a:prstGeom prst="rect">
              <a:avLst/>
            </a:prstGeom>
            <a:noFill/>
            <a:ln>
              <a:noFill/>
            </a:ln>
          </p:spPr>
        </p:pic>
        <p:pic>
          <p:nvPicPr>
            <p:cNvPr id="207" name="Google Shape;207;p29"/>
            <p:cNvPicPr preferRelativeResize="0"/>
            <p:nvPr/>
          </p:nvPicPr>
          <p:blipFill rotWithShape="1">
            <a:blip r:embed="rId3">
              <a:alphaModFix/>
            </a:blip>
            <a:srcRect/>
            <a:stretch/>
          </p:blipFill>
          <p:spPr>
            <a:xfrm>
              <a:off x="5529996" y="0"/>
              <a:ext cx="5326796" cy="5486400"/>
            </a:xfrm>
            <a:prstGeom prst="rect">
              <a:avLst/>
            </a:prstGeom>
            <a:noFill/>
            <a:ln>
              <a:noFill/>
            </a:ln>
          </p:spPr>
        </p:pic>
        <p:pic>
          <p:nvPicPr>
            <p:cNvPr id="208" name="Google Shape;208;p29"/>
            <p:cNvPicPr preferRelativeResize="0"/>
            <p:nvPr/>
          </p:nvPicPr>
          <p:blipFill rotWithShape="1">
            <a:blip r:embed="rId4">
              <a:alphaModFix/>
            </a:blip>
            <a:srcRect/>
            <a:stretch/>
          </p:blipFill>
          <p:spPr>
            <a:xfrm>
              <a:off x="5529996" y="5486400"/>
              <a:ext cx="5326796" cy="5486400"/>
            </a:xfrm>
            <a:prstGeom prst="rect">
              <a:avLst/>
            </a:prstGeom>
            <a:noFill/>
            <a:ln>
              <a:noFill/>
            </a:ln>
          </p:spPr>
        </p:pic>
        <p:pic>
          <p:nvPicPr>
            <p:cNvPr id="209" name="Google Shape;209;p29"/>
            <p:cNvPicPr preferRelativeResize="0"/>
            <p:nvPr/>
          </p:nvPicPr>
          <p:blipFill rotWithShape="1">
            <a:blip r:embed="rId4">
              <a:alphaModFix/>
            </a:blip>
            <a:srcRect/>
            <a:stretch/>
          </p:blipFill>
          <p:spPr>
            <a:xfrm>
              <a:off x="5529996" y="10972800"/>
              <a:ext cx="5326796" cy="5486400"/>
            </a:xfrm>
            <a:prstGeom prst="rect">
              <a:avLst/>
            </a:prstGeom>
            <a:noFill/>
            <a:ln>
              <a:noFill/>
            </a:ln>
          </p:spPr>
        </p:pic>
        <p:pic>
          <p:nvPicPr>
            <p:cNvPr id="210" name="Google Shape;210;p29"/>
            <p:cNvPicPr preferRelativeResize="0"/>
            <p:nvPr/>
          </p:nvPicPr>
          <p:blipFill rotWithShape="1">
            <a:blip r:embed="rId3">
              <a:alphaModFix/>
            </a:blip>
            <a:srcRect/>
            <a:stretch/>
          </p:blipFill>
          <p:spPr>
            <a:xfrm>
              <a:off x="16589987" y="0"/>
              <a:ext cx="5326796" cy="5486400"/>
            </a:xfrm>
            <a:prstGeom prst="rect">
              <a:avLst/>
            </a:prstGeom>
            <a:noFill/>
            <a:ln>
              <a:noFill/>
            </a:ln>
          </p:spPr>
        </p:pic>
        <p:pic>
          <p:nvPicPr>
            <p:cNvPr id="211" name="Google Shape;211;p29"/>
            <p:cNvPicPr preferRelativeResize="0"/>
            <p:nvPr/>
          </p:nvPicPr>
          <p:blipFill rotWithShape="1">
            <a:blip r:embed="rId4">
              <a:alphaModFix/>
            </a:blip>
            <a:srcRect/>
            <a:stretch/>
          </p:blipFill>
          <p:spPr>
            <a:xfrm>
              <a:off x="16589987" y="5486400"/>
              <a:ext cx="5326796" cy="5486400"/>
            </a:xfrm>
            <a:prstGeom prst="rect">
              <a:avLst/>
            </a:prstGeom>
            <a:noFill/>
            <a:ln>
              <a:noFill/>
            </a:ln>
          </p:spPr>
        </p:pic>
        <p:pic>
          <p:nvPicPr>
            <p:cNvPr id="212" name="Google Shape;212;p29"/>
            <p:cNvPicPr preferRelativeResize="0"/>
            <p:nvPr/>
          </p:nvPicPr>
          <p:blipFill rotWithShape="1">
            <a:blip r:embed="rId4">
              <a:alphaModFix/>
            </a:blip>
            <a:srcRect/>
            <a:stretch/>
          </p:blipFill>
          <p:spPr>
            <a:xfrm>
              <a:off x="16589987" y="10972800"/>
              <a:ext cx="5326796" cy="5486400"/>
            </a:xfrm>
            <a:prstGeom prst="rect">
              <a:avLst/>
            </a:prstGeom>
            <a:noFill/>
            <a:ln>
              <a:noFill/>
            </a:ln>
          </p:spPr>
        </p:pic>
        <p:pic>
          <p:nvPicPr>
            <p:cNvPr id="213" name="Google Shape;213;p29"/>
            <p:cNvPicPr preferRelativeResize="0"/>
            <p:nvPr/>
          </p:nvPicPr>
          <p:blipFill rotWithShape="1">
            <a:blip r:embed="rId3">
              <a:alphaModFix/>
            </a:blip>
            <a:srcRect/>
            <a:stretch/>
          </p:blipFill>
          <p:spPr>
            <a:xfrm>
              <a:off x="22119983" y="0"/>
              <a:ext cx="5326796" cy="5486400"/>
            </a:xfrm>
            <a:prstGeom prst="rect">
              <a:avLst/>
            </a:prstGeom>
            <a:noFill/>
            <a:ln>
              <a:noFill/>
            </a:ln>
          </p:spPr>
        </p:pic>
        <p:pic>
          <p:nvPicPr>
            <p:cNvPr id="214" name="Google Shape;214;p29"/>
            <p:cNvPicPr preferRelativeResize="0"/>
            <p:nvPr/>
          </p:nvPicPr>
          <p:blipFill rotWithShape="1">
            <a:blip r:embed="rId4">
              <a:alphaModFix/>
            </a:blip>
            <a:srcRect/>
            <a:stretch/>
          </p:blipFill>
          <p:spPr>
            <a:xfrm>
              <a:off x="22119983" y="5486400"/>
              <a:ext cx="5326796" cy="5486400"/>
            </a:xfrm>
            <a:prstGeom prst="rect">
              <a:avLst/>
            </a:prstGeom>
            <a:noFill/>
            <a:ln>
              <a:noFill/>
            </a:ln>
          </p:spPr>
        </p:pic>
        <p:pic>
          <p:nvPicPr>
            <p:cNvPr id="215" name="Google Shape;215;p29"/>
            <p:cNvPicPr preferRelativeResize="0"/>
            <p:nvPr/>
          </p:nvPicPr>
          <p:blipFill rotWithShape="1">
            <a:blip r:embed="rId4">
              <a:alphaModFix/>
            </a:blip>
            <a:srcRect/>
            <a:stretch/>
          </p:blipFill>
          <p:spPr>
            <a:xfrm>
              <a:off x="22119983" y="10972800"/>
              <a:ext cx="5326796" cy="5486400"/>
            </a:xfrm>
            <a:prstGeom prst="rect">
              <a:avLst/>
            </a:prstGeom>
            <a:noFill/>
            <a:ln>
              <a:noFill/>
            </a:ln>
          </p:spPr>
        </p:pic>
      </p:grpSp>
      <p:grpSp>
        <p:nvGrpSpPr>
          <p:cNvPr id="216" name="Google Shape;216;p29"/>
          <p:cNvGrpSpPr/>
          <p:nvPr/>
        </p:nvGrpSpPr>
        <p:grpSpPr>
          <a:xfrm rot="10800000">
            <a:off x="-898953" y="1643015"/>
            <a:ext cx="11097475" cy="4225487"/>
            <a:chOff x="0" y="0"/>
            <a:chExt cx="29593267" cy="11267965"/>
          </a:xfrm>
        </p:grpSpPr>
        <p:pic>
          <p:nvPicPr>
            <p:cNvPr id="217" name="Google Shape;217;p29"/>
            <p:cNvPicPr preferRelativeResize="0"/>
            <p:nvPr/>
          </p:nvPicPr>
          <p:blipFill rotWithShape="1">
            <a:blip r:embed="rId5">
              <a:alphaModFix/>
            </a:blip>
            <a:srcRect/>
            <a:stretch/>
          </p:blipFill>
          <p:spPr>
            <a:xfrm>
              <a:off x="0" y="0"/>
              <a:ext cx="16266091" cy="11267965"/>
            </a:xfrm>
            <a:prstGeom prst="rect">
              <a:avLst/>
            </a:prstGeom>
            <a:noFill/>
            <a:ln>
              <a:noFill/>
            </a:ln>
          </p:spPr>
        </p:pic>
        <p:pic>
          <p:nvPicPr>
            <p:cNvPr id="218" name="Google Shape;218;p29"/>
            <p:cNvPicPr preferRelativeResize="0"/>
            <p:nvPr/>
          </p:nvPicPr>
          <p:blipFill rotWithShape="1">
            <a:blip r:embed="rId5">
              <a:alphaModFix/>
            </a:blip>
            <a:srcRect/>
            <a:stretch/>
          </p:blipFill>
          <p:spPr>
            <a:xfrm>
              <a:off x="13327176" y="0"/>
              <a:ext cx="16266091" cy="11267965"/>
            </a:xfrm>
            <a:prstGeom prst="rect">
              <a:avLst/>
            </a:prstGeom>
            <a:noFill/>
            <a:ln>
              <a:noFill/>
            </a:ln>
          </p:spPr>
        </p:pic>
      </p:grpSp>
      <p:pic>
        <p:nvPicPr>
          <p:cNvPr id="219" name="Google Shape;219;p29"/>
          <p:cNvPicPr preferRelativeResize="0"/>
          <p:nvPr/>
        </p:nvPicPr>
        <p:blipFill rotWithShape="1">
          <a:blip r:embed="rId6">
            <a:alphaModFix/>
          </a:blip>
          <a:srcRect/>
          <a:stretch/>
        </p:blipFill>
        <p:spPr>
          <a:xfrm>
            <a:off x="2985616" y="130513"/>
            <a:ext cx="3123572" cy="2970233"/>
          </a:xfrm>
          <a:prstGeom prst="rect">
            <a:avLst/>
          </a:prstGeom>
          <a:noFill/>
          <a:ln>
            <a:noFill/>
          </a:ln>
        </p:spPr>
      </p:pic>
      <p:sp>
        <p:nvSpPr>
          <p:cNvPr id="220" name="Google Shape;220;p29"/>
          <p:cNvSpPr/>
          <p:nvPr/>
        </p:nvSpPr>
        <p:spPr>
          <a:xfrm>
            <a:off x="3255640" y="295275"/>
            <a:ext cx="2632721" cy="263271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l="-24901" r="-24901"/>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1" name="Google Shape;221;p29"/>
          <p:cNvSpPr txBox="1"/>
          <p:nvPr/>
        </p:nvSpPr>
        <p:spPr>
          <a:xfrm>
            <a:off x="682668" y="3057884"/>
            <a:ext cx="7778663" cy="652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F0BFC5"/>
                </a:solidFill>
                <a:latin typeface="Poppins ExtraBold"/>
                <a:ea typeface="Poppins ExtraBold"/>
                <a:cs typeface="Poppins ExtraBold"/>
                <a:sym typeface="Poppins ExtraBold"/>
              </a:rPr>
              <a:t>HELLO THERE!</a:t>
            </a:r>
            <a:endParaRPr sz="700"/>
          </a:p>
        </p:txBody>
      </p:sp>
      <p:sp>
        <p:nvSpPr>
          <p:cNvPr id="222" name="Google Shape;222;p29"/>
          <p:cNvSpPr txBox="1"/>
          <p:nvPr/>
        </p:nvSpPr>
        <p:spPr>
          <a:xfrm>
            <a:off x="682668" y="3893441"/>
            <a:ext cx="7778663" cy="8030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FFE000"/>
                </a:solidFill>
                <a:latin typeface="Gloria Hallelujah"/>
                <a:ea typeface="Gloria Hallelujah"/>
                <a:cs typeface="Gloria Hallelujah"/>
                <a:sym typeface="Gloria Hallelujah"/>
              </a:rPr>
              <a:t>I'm Rain, and I'll be sharing with you my beautiful ideas. Follow me at @reallygreatsite to learn more. </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000"/>
        </a:solidFill>
        <a:effectLst/>
      </p:bgPr>
    </p:bg>
    <p:spTree>
      <p:nvGrpSpPr>
        <p:cNvPr id="1" name="Shape 226"/>
        <p:cNvGrpSpPr/>
        <p:nvPr/>
      </p:nvGrpSpPr>
      <p:grpSpPr>
        <a:xfrm>
          <a:off x="0" y="0"/>
          <a:ext cx="0" cy="0"/>
          <a:chOff x="0" y="0"/>
          <a:chExt cx="0" cy="0"/>
        </a:xfrm>
      </p:grpSpPr>
      <p:grpSp>
        <p:nvGrpSpPr>
          <p:cNvPr id="227" name="Google Shape;227;p30"/>
          <p:cNvGrpSpPr/>
          <p:nvPr/>
        </p:nvGrpSpPr>
        <p:grpSpPr>
          <a:xfrm>
            <a:off x="-898953" y="-2209640"/>
            <a:ext cx="11097475" cy="4225487"/>
            <a:chOff x="0" y="0"/>
            <a:chExt cx="29593267" cy="11267965"/>
          </a:xfrm>
        </p:grpSpPr>
        <p:pic>
          <p:nvPicPr>
            <p:cNvPr id="228" name="Google Shape;228;p30"/>
            <p:cNvPicPr preferRelativeResize="0"/>
            <p:nvPr/>
          </p:nvPicPr>
          <p:blipFill rotWithShape="1">
            <a:blip r:embed="rId3">
              <a:alphaModFix/>
            </a:blip>
            <a:srcRect/>
            <a:stretch/>
          </p:blipFill>
          <p:spPr>
            <a:xfrm>
              <a:off x="0" y="0"/>
              <a:ext cx="16266091" cy="11267965"/>
            </a:xfrm>
            <a:prstGeom prst="rect">
              <a:avLst/>
            </a:prstGeom>
            <a:noFill/>
            <a:ln>
              <a:noFill/>
            </a:ln>
          </p:spPr>
        </p:pic>
        <p:pic>
          <p:nvPicPr>
            <p:cNvPr id="229" name="Google Shape;229;p30"/>
            <p:cNvPicPr preferRelativeResize="0"/>
            <p:nvPr/>
          </p:nvPicPr>
          <p:blipFill rotWithShape="1">
            <a:blip r:embed="rId3">
              <a:alphaModFix/>
            </a:blip>
            <a:srcRect/>
            <a:stretch/>
          </p:blipFill>
          <p:spPr>
            <a:xfrm>
              <a:off x="13327176" y="0"/>
              <a:ext cx="16266091" cy="11267965"/>
            </a:xfrm>
            <a:prstGeom prst="rect">
              <a:avLst/>
            </a:prstGeom>
            <a:noFill/>
            <a:ln>
              <a:noFill/>
            </a:ln>
          </p:spPr>
        </p:pic>
      </p:grpSp>
      <p:pic>
        <p:nvPicPr>
          <p:cNvPr id="230" name="Google Shape;230;p30"/>
          <p:cNvPicPr preferRelativeResize="0"/>
          <p:nvPr/>
        </p:nvPicPr>
        <p:blipFill rotWithShape="1">
          <a:blip r:embed="rId4">
            <a:alphaModFix/>
          </a:blip>
          <a:srcRect/>
          <a:stretch/>
        </p:blipFill>
        <p:spPr>
          <a:xfrm>
            <a:off x="1225331" y="1187788"/>
            <a:ext cx="2723254" cy="2589567"/>
          </a:xfrm>
          <a:prstGeom prst="rect">
            <a:avLst/>
          </a:prstGeom>
          <a:noFill/>
          <a:ln>
            <a:noFill/>
          </a:ln>
        </p:spPr>
      </p:pic>
      <p:pic>
        <p:nvPicPr>
          <p:cNvPr id="231" name="Google Shape;231;p30"/>
          <p:cNvPicPr preferRelativeResize="0"/>
          <p:nvPr/>
        </p:nvPicPr>
        <p:blipFill rotWithShape="1">
          <a:blip r:embed="rId4">
            <a:alphaModFix/>
          </a:blip>
          <a:srcRect/>
          <a:stretch/>
        </p:blipFill>
        <p:spPr>
          <a:xfrm>
            <a:off x="5195416" y="1187788"/>
            <a:ext cx="2723254" cy="2589567"/>
          </a:xfrm>
          <a:prstGeom prst="rect">
            <a:avLst/>
          </a:prstGeom>
          <a:noFill/>
          <a:ln>
            <a:noFill/>
          </a:ln>
        </p:spPr>
      </p:pic>
      <p:sp>
        <p:nvSpPr>
          <p:cNvPr id="232" name="Google Shape;232;p30"/>
          <p:cNvSpPr/>
          <p:nvPr/>
        </p:nvSpPr>
        <p:spPr>
          <a:xfrm>
            <a:off x="1497822" y="1393440"/>
            <a:ext cx="2178272" cy="217826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4998" r="-2499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33" name="Google Shape;233;p30"/>
          <p:cNvSpPr/>
          <p:nvPr/>
        </p:nvSpPr>
        <p:spPr>
          <a:xfrm>
            <a:off x="5467907" y="1393440"/>
            <a:ext cx="2178272" cy="217826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25045" r="-25045"/>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234" name="Google Shape;234;p30"/>
          <p:cNvPicPr preferRelativeResize="0"/>
          <p:nvPr/>
        </p:nvPicPr>
        <p:blipFill rotWithShape="1">
          <a:blip r:embed="rId7">
            <a:alphaModFix/>
          </a:blip>
          <a:srcRect/>
          <a:stretch/>
        </p:blipFill>
        <p:spPr>
          <a:xfrm>
            <a:off x="628176" y="1242472"/>
            <a:ext cx="1110996" cy="2057400"/>
          </a:xfrm>
          <a:prstGeom prst="rect">
            <a:avLst/>
          </a:prstGeom>
          <a:noFill/>
          <a:ln>
            <a:noFill/>
          </a:ln>
        </p:spPr>
      </p:pic>
      <p:pic>
        <p:nvPicPr>
          <p:cNvPr id="235" name="Google Shape;235;p30"/>
          <p:cNvPicPr preferRelativeResize="0"/>
          <p:nvPr/>
        </p:nvPicPr>
        <p:blipFill rotWithShape="1">
          <a:blip r:embed="rId8">
            <a:alphaModFix/>
          </a:blip>
          <a:srcRect/>
          <a:stretch/>
        </p:blipFill>
        <p:spPr>
          <a:xfrm>
            <a:off x="7267575" y="2242296"/>
            <a:ext cx="1741248" cy="1424657"/>
          </a:xfrm>
          <a:prstGeom prst="rect">
            <a:avLst/>
          </a:prstGeom>
          <a:noFill/>
          <a:ln>
            <a:noFill/>
          </a:ln>
        </p:spPr>
      </p:pic>
      <p:sp>
        <p:nvSpPr>
          <p:cNvPr id="236" name="Google Shape;236;p30"/>
          <p:cNvSpPr txBox="1"/>
          <p:nvPr/>
        </p:nvSpPr>
        <p:spPr>
          <a:xfrm>
            <a:off x="3434743" y="468650"/>
            <a:ext cx="2650320" cy="6524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FFE000"/>
                </a:solidFill>
                <a:latin typeface="Poppins ExtraBold"/>
                <a:ea typeface="Poppins ExtraBold"/>
                <a:cs typeface="Poppins ExtraBold"/>
                <a:sym typeface="Poppins ExtraBold"/>
              </a:rPr>
              <a:t>ABOUT US</a:t>
            </a:r>
            <a:endParaRPr sz="700"/>
          </a:p>
        </p:txBody>
      </p:sp>
      <p:sp>
        <p:nvSpPr>
          <p:cNvPr id="237" name="Google Shape;237;p30"/>
          <p:cNvSpPr txBox="1"/>
          <p:nvPr/>
        </p:nvSpPr>
        <p:spPr>
          <a:xfrm>
            <a:off x="5411011" y="3800303"/>
            <a:ext cx="2292062" cy="3935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a:solidFill>
                  <a:srgbClr val="3B0E94"/>
                </a:solidFill>
                <a:latin typeface="Gloria Hallelujah"/>
                <a:ea typeface="Gloria Hallelujah"/>
                <a:cs typeface="Gloria Hallelujah"/>
                <a:sym typeface="Gloria Hallelujah"/>
              </a:rPr>
              <a:t>What we do? </a:t>
            </a:r>
            <a:endParaRPr sz="700"/>
          </a:p>
        </p:txBody>
      </p:sp>
      <p:sp>
        <p:nvSpPr>
          <p:cNvPr id="238" name="Google Shape;238;p30"/>
          <p:cNvSpPr txBox="1"/>
          <p:nvPr/>
        </p:nvSpPr>
        <p:spPr>
          <a:xfrm>
            <a:off x="1440926" y="3800303"/>
            <a:ext cx="2292063" cy="3935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300" b="1" i="0" u="none" strike="noStrike" cap="none" dirty="0">
                <a:solidFill>
                  <a:srgbClr val="3B0E94"/>
                </a:solidFill>
                <a:latin typeface="Gloria Hallelujah"/>
                <a:ea typeface="Gloria Hallelujah"/>
                <a:cs typeface="Gloria Hallelujah"/>
                <a:sym typeface="Gloria Hallelujah"/>
              </a:rPr>
              <a:t>Who we are?</a:t>
            </a:r>
            <a:endParaRPr sz="700" dirty="0"/>
          </a:p>
        </p:txBody>
      </p:sp>
      <p:sp>
        <p:nvSpPr>
          <p:cNvPr id="239" name="Google Shape;239;p30"/>
          <p:cNvSpPr txBox="1"/>
          <p:nvPr/>
        </p:nvSpPr>
        <p:spPr>
          <a:xfrm>
            <a:off x="1739172" y="4343076"/>
            <a:ext cx="1695572" cy="3733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dirty="0">
                <a:solidFill>
                  <a:srgbClr val="3B0E94"/>
                </a:solidFill>
                <a:latin typeface="Poppins"/>
                <a:ea typeface="Poppins"/>
                <a:cs typeface="Poppins"/>
                <a:sym typeface="Poppins"/>
              </a:rPr>
              <a:t>Briefly elaborate on what you want to discuss. </a:t>
            </a:r>
            <a:endParaRPr sz="700" dirty="0"/>
          </a:p>
        </p:txBody>
      </p:sp>
      <p:sp>
        <p:nvSpPr>
          <p:cNvPr id="240" name="Google Shape;240;p30"/>
          <p:cNvSpPr txBox="1"/>
          <p:nvPr/>
        </p:nvSpPr>
        <p:spPr>
          <a:xfrm>
            <a:off x="5709257" y="4343076"/>
            <a:ext cx="1695572" cy="3733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dirty="0">
                <a:solidFill>
                  <a:srgbClr val="3B0E94"/>
                </a:solidFill>
                <a:latin typeface="Poppins"/>
                <a:ea typeface="Poppins"/>
                <a:cs typeface="Poppins"/>
                <a:sym typeface="Poppins"/>
              </a:rPr>
              <a:t>Briefly elaborate on what you want to discuss. </a:t>
            </a:r>
            <a:endParaRPr sz="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244"/>
        <p:cNvGrpSpPr/>
        <p:nvPr/>
      </p:nvGrpSpPr>
      <p:grpSpPr>
        <a:xfrm>
          <a:off x="0" y="0"/>
          <a:ext cx="0" cy="0"/>
          <a:chOff x="0" y="0"/>
          <a:chExt cx="0" cy="0"/>
        </a:xfrm>
      </p:grpSpPr>
      <p:graphicFrame>
        <p:nvGraphicFramePr>
          <p:cNvPr id="245" name="Google Shape;245;p31"/>
          <p:cNvGraphicFramePr/>
          <p:nvPr/>
        </p:nvGraphicFramePr>
        <p:xfrm>
          <a:off x="491928" y="1894604"/>
          <a:ext cx="8137725" cy="3001250"/>
        </p:xfrm>
        <a:graphic>
          <a:graphicData uri="http://schemas.openxmlformats.org/drawingml/2006/table">
            <a:tbl>
              <a:tblPr>
                <a:noFill/>
                <a:tableStyleId>{F9FCA68E-E5CC-4308-96ED-6BD403718496}</a:tableStyleId>
              </a:tblPr>
              <a:tblGrid>
                <a:gridCol w="2712575">
                  <a:extLst>
                    <a:ext uri="{9D8B030D-6E8A-4147-A177-3AD203B41FA5}">
                      <a16:colId xmlns:a16="http://schemas.microsoft.com/office/drawing/2014/main" val="20000"/>
                    </a:ext>
                  </a:extLst>
                </a:gridCol>
                <a:gridCol w="2712575">
                  <a:extLst>
                    <a:ext uri="{9D8B030D-6E8A-4147-A177-3AD203B41FA5}">
                      <a16:colId xmlns:a16="http://schemas.microsoft.com/office/drawing/2014/main" val="20001"/>
                    </a:ext>
                  </a:extLst>
                </a:gridCol>
                <a:gridCol w="2712575">
                  <a:extLst>
                    <a:ext uri="{9D8B030D-6E8A-4147-A177-3AD203B41FA5}">
                      <a16:colId xmlns:a16="http://schemas.microsoft.com/office/drawing/2014/main" val="20002"/>
                    </a:ext>
                  </a:extLst>
                </a:gridCol>
              </a:tblGrid>
              <a:tr h="1500625">
                <a:tc>
                  <a:txBody>
                    <a:bodyPr/>
                    <a:lstStyle/>
                    <a:p>
                      <a:pPr marL="0" marR="0" lvl="0" indent="0" algn="ctr" rtl="0">
                        <a:lnSpc>
                          <a:spcPct val="140010"/>
                        </a:lnSpc>
                        <a:spcBef>
                          <a:spcPts val="0"/>
                        </a:spcBef>
                        <a:spcAft>
                          <a:spcPts val="0"/>
                        </a:spcAft>
                        <a:buNone/>
                      </a:pPr>
                      <a:r>
                        <a:rPr lang="en" sz="1900" u="none" strike="noStrike" cap="none">
                          <a:solidFill>
                            <a:srgbClr val="3B0E94"/>
                          </a:solidFill>
                          <a:latin typeface="Gloria Hallelujah"/>
                          <a:ea typeface="Gloria Hallelujah"/>
                          <a:cs typeface="Gloria Hallelujah"/>
                          <a:sym typeface="Gloria Hallelujah"/>
                        </a:rPr>
                        <a:t>Add a main point</a:t>
                      </a:r>
                      <a:endParaRPr sz="600" u="none" strike="noStrike" cap="none"/>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Elaborate on what you</a:t>
                      </a:r>
                      <a:endParaRPr sz="700"/>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want to discuss.</a:t>
                      </a:r>
                      <a:endParaRPr sz="700"/>
                    </a:p>
                  </a:txBody>
                  <a:tcPr marL="95250" marR="95250" marT="95250" marB="952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40000"/>
                        </a:lnSpc>
                        <a:spcBef>
                          <a:spcPts val="0"/>
                        </a:spcBef>
                        <a:spcAft>
                          <a:spcPts val="0"/>
                        </a:spcAft>
                        <a:buNone/>
                      </a:pPr>
                      <a:r>
                        <a:rPr lang="en" sz="1900" u="none" strike="noStrike" cap="none">
                          <a:solidFill>
                            <a:srgbClr val="3B0E94"/>
                          </a:solidFill>
                          <a:latin typeface="Gloria Hallelujah"/>
                          <a:ea typeface="Gloria Hallelujah"/>
                          <a:cs typeface="Gloria Hallelujah"/>
                          <a:sym typeface="Gloria Hallelujah"/>
                        </a:rPr>
                        <a:t>Add a main point</a:t>
                      </a:r>
                      <a:endParaRPr sz="600" u="none" strike="noStrike" cap="none"/>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Elaborate on what you</a:t>
                      </a:r>
                      <a:endParaRPr sz="700"/>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want to discuss.</a:t>
                      </a:r>
                      <a:endParaRPr sz="700"/>
                    </a:p>
                  </a:txBody>
                  <a:tcPr marL="95250" marR="95250" marT="95250" marB="952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E000"/>
                    </a:solidFill>
                  </a:tcPr>
                </a:tc>
                <a:tc>
                  <a:txBody>
                    <a:bodyPr/>
                    <a:lstStyle/>
                    <a:p>
                      <a:pPr marL="0" marR="0" lvl="0" indent="0" algn="ctr" rtl="0">
                        <a:lnSpc>
                          <a:spcPct val="140000"/>
                        </a:lnSpc>
                        <a:spcBef>
                          <a:spcPts val="0"/>
                        </a:spcBef>
                        <a:spcAft>
                          <a:spcPts val="0"/>
                        </a:spcAft>
                        <a:buNone/>
                      </a:pPr>
                      <a:r>
                        <a:rPr lang="en" sz="1900" u="none" strike="noStrike" cap="none">
                          <a:solidFill>
                            <a:srgbClr val="3B0E94"/>
                          </a:solidFill>
                          <a:latin typeface="Gloria Hallelujah"/>
                          <a:ea typeface="Gloria Hallelujah"/>
                          <a:cs typeface="Gloria Hallelujah"/>
                          <a:sym typeface="Gloria Hallelujah"/>
                        </a:rPr>
                        <a:t>Add a main point</a:t>
                      </a:r>
                      <a:endParaRPr sz="600" u="none" strike="noStrike" cap="none"/>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Elaborate on what you</a:t>
                      </a:r>
                      <a:endParaRPr sz="700"/>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want to discuss.</a:t>
                      </a:r>
                      <a:endParaRPr sz="700"/>
                    </a:p>
                  </a:txBody>
                  <a:tcPr marL="95250" marR="95250" marT="95250" marB="952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500625">
                <a:tc>
                  <a:txBody>
                    <a:bodyPr/>
                    <a:lstStyle/>
                    <a:p>
                      <a:pPr marL="0" marR="0" lvl="0" indent="0" algn="ctr" rtl="0">
                        <a:lnSpc>
                          <a:spcPct val="140000"/>
                        </a:lnSpc>
                        <a:spcBef>
                          <a:spcPts val="0"/>
                        </a:spcBef>
                        <a:spcAft>
                          <a:spcPts val="0"/>
                        </a:spcAft>
                        <a:buNone/>
                      </a:pPr>
                      <a:r>
                        <a:rPr lang="en" sz="1900" u="none" strike="noStrike" cap="none">
                          <a:solidFill>
                            <a:srgbClr val="3B0E94"/>
                          </a:solidFill>
                          <a:latin typeface="Gloria Hallelujah"/>
                          <a:ea typeface="Gloria Hallelujah"/>
                          <a:cs typeface="Gloria Hallelujah"/>
                          <a:sym typeface="Gloria Hallelujah"/>
                        </a:rPr>
                        <a:t>Add a main point</a:t>
                      </a:r>
                      <a:endParaRPr sz="600" u="none" strike="noStrike" cap="none"/>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Elaborate on what you</a:t>
                      </a:r>
                      <a:endParaRPr sz="700"/>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want to discuss.</a:t>
                      </a:r>
                      <a:endParaRPr sz="700"/>
                    </a:p>
                  </a:txBody>
                  <a:tcPr marL="95250" marR="95250" marT="95250" marB="952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E000"/>
                    </a:solidFill>
                  </a:tcPr>
                </a:tc>
                <a:tc>
                  <a:txBody>
                    <a:bodyPr/>
                    <a:lstStyle/>
                    <a:p>
                      <a:pPr marL="0" marR="0" lvl="0" indent="0" algn="ctr" rtl="0">
                        <a:lnSpc>
                          <a:spcPct val="140000"/>
                        </a:lnSpc>
                        <a:spcBef>
                          <a:spcPts val="0"/>
                        </a:spcBef>
                        <a:spcAft>
                          <a:spcPts val="0"/>
                        </a:spcAft>
                        <a:buNone/>
                      </a:pPr>
                      <a:r>
                        <a:rPr lang="en" sz="1900" u="none" strike="noStrike" cap="none">
                          <a:solidFill>
                            <a:srgbClr val="3B0E94"/>
                          </a:solidFill>
                          <a:latin typeface="Gloria Hallelujah"/>
                          <a:ea typeface="Gloria Hallelujah"/>
                          <a:cs typeface="Gloria Hallelujah"/>
                          <a:sym typeface="Gloria Hallelujah"/>
                        </a:rPr>
                        <a:t>Add a main point</a:t>
                      </a:r>
                      <a:endParaRPr sz="600" u="none" strike="noStrike" cap="none"/>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Elaborate on what you</a:t>
                      </a:r>
                      <a:endParaRPr sz="700"/>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want to discuss.</a:t>
                      </a:r>
                      <a:endParaRPr sz="700"/>
                    </a:p>
                  </a:txBody>
                  <a:tcPr marL="95250" marR="95250" marT="95250" marB="952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40000"/>
                        </a:lnSpc>
                        <a:spcBef>
                          <a:spcPts val="0"/>
                        </a:spcBef>
                        <a:spcAft>
                          <a:spcPts val="0"/>
                        </a:spcAft>
                        <a:buNone/>
                      </a:pPr>
                      <a:r>
                        <a:rPr lang="en" sz="1900" u="none" strike="noStrike" cap="none">
                          <a:solidFill>
                            <a:srgbClr val="3B0E94"/>
                          </a:solidFill>
                          <a:latin typeface="Gloria Hallelujah"/>
                          <a:ea typeface="Gloria Hallelujah"/>
                          <a:cs typeface="Gloria Hallelujah"/>
                          <a:sym typeface="Gloria Hallelujah"/>
                        </a:rPr>
                        <a:t>Add a main point</a:t>
                      </a:r>
                      <a:endParaRPr sz="600" u="none" strike="noStrike" cap="none"/>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Elaborate on what you</a:t>
                      </a:r>
                      <a:endParaRPr sz="700"/>
                    </a:p>
                    <a:p>
                      <a:pPr marL="0" marR="0" lvl="0" indent="0" algn="ctr" rtl="0">
                        <a:lnSpc>
                          <a:spcPct val="140000"/>
                        </a:lnSpc>
                        <a:spcBef>
                          <a:spcPts val="0"/>
                        </a:spcBef>
                        <a:spcAft>
                          <a:spcPts val="0"/>
                        </a:spcAft>
                        <a:buNone/>
                      </a:pPr>
                      <a:r>
                        <a:rPr lang="en" sz="1100" u="none" strike="noStrike" cap="none">
                          <a:solidFill>
                            <a:srgbClr val="3B0E94"/>
                          </a:solidFill>
                          <a:latin typeface="Poppins"/>
                          <a:ea typeface="Poppins"/>
                          <a:cs typeface="Poppins"/>
                          <a:sym typeface="Poppins"/>
                        </a:rPr>
                        <a:t>want to discuss.</a:t>
                      </a:r>
                      <a:endParaRPr sz="700"/>
                    </a:p>
                  </a:txBody>
                  <a:tcPr marL="95250" marR="95250" marT="95250" marB="952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E000"/>
                    </a:solidFill>
                  </a:tcPr>
                </a:tc>
                <a:extLst>
                  <a:ext uri="{0D108BD9-81ED-4DB2-BD59-A6C34878D82A}">
                    <a16:rowId xmlns:a16="http://schemas.microsoft.com/office/drawing/2014/main" val="10001"/>
                  </a:ext>
                </a:extLst>
              </a:tr>
            </a:tbl>
          </a:graphicData>
        </a:graphic>
      </p:graphicFrame>
      <p:pic>
        <p:nvPicPr>
          <p:cNvPr id="246" name="Google Shape;246;p31"/>
          <p:cNvPicPr preferRelativeResize="0"/>
          <p:nvPr/>
        </p:nvPicPr>
        <p:blipFill rotWithShape="1">
          <a:blip r:embed="rId3">
            <a:alphaModFix/>
          </a:blip>
          <a:srcRect/>
          <a:stretch/>
        </p:blipFill>
        <p:spPr>
          <a:xfrm rot="-5023784">
            <a:off x="58285" y="-121367"/>
            <a:ext cx="1751550" cy="2338233"/>
          </a:xfrm>
          <a:prstGeom prst="rect">
            <a:avLst/>
          </a:prstGeom>
          <a:noFill/>
          <a:ln>
            <a:noFill/>
          </a:ln>
        </p:spPr>
      </p:pic>
      <p:sp>
        <p:nvSpPr>
          <p:cNvPr id="247" name="Google Shape;247;p31"/>
          <p:cNvSpPr txBox="1"/>
          <p:nvPr/>
        </p:nvSpPr>
        <p:spPr>
          <a:xfrm>
            <a:off x="2343150" y="395288"/>
            <a:ext cx="4457700" cy="12620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FFFFFF"/>
                </a:solidFill>
                <a:latin typeface="Poppins ExtraBold"/>
                <a:ea typeface="Poppins ExtraBold"/>
                <a:cs typeface="Poppins ExtraBold"/>
                <a:sym typeface="Poppins ExtraBold"/>
              </a:rPr>
              <a:t>WRITE YOUR</a:t>
            </a:r>
            <a:endParaRPr sz="700"/>
          </a:p>
          <a:p>
            <a:pPr marL="0" marR="0" lvl="0" indent="0" algn="ctr" rtl="0">
              <a:lnSpc>
                <a:spcPct val="120000"/>
              </a:lnSpc>
              <a:spcBef>
                <a:spcPts val="0"/>
              </a:spcBef>
              <a:spcAft>
                <a:spcPts val="0"/>
              </a:spcAft>
              <a:buNone/>
            </a:pPr>
            <a:r>
              <a:rPr lang="en" sz="4000" b="0" i="0" u="none" strike="noStrike" cap="none">
                <a:solidFill>
                  <a:srgbClr val="FFFFFF"/>
                </a:solidFill>
                <a:latin typeface="Poppins ExtraBold"/>
                <a:ea typeface="Poppins ExtraBold"/>
                <a:cs typeface="Poppins ExtraBold"/>
                <a:sym typeface="Poppins ExtraBold"/>
              </a:rPr>
              <a:t>TOPIC OR IDEA</a:t>
            </a:r>
            <a:endParaRPr sz="700"/>
          </a:p>
        </p:txBody>
      </p:sp>
      <p:pic>
        <p:nvPicPr>
          <p:cNvPr id="248" name="Google Shape;248;p31"/>
          <p:cNvPicPr preferRelativeResize="0"/>
          <p:nvPr/>
        </p:nvPicPr>
        <p:blipFill rotWithShape="1">
          <a:blip r:embed="rId4">
            <a:alphaModFix/>
          </a:blip>
          <a:srcRect/>
          <a:stretch/>
        </p:blipFill>
        <p:spPr>
          <a:xfrm>
            <a:off x="7220406" y="268886"/>
            <a:ext cx="2001960" cy="17544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Shape 252"/>
        <p:cNvGrpSpPr/>
        <p:nvPr/>
      </p:nvGrpSpPr>
      <p:grpSpPr>
        <a:xfrm>
          <a:off x="0" y="0"/>
          <a:ext cx="0" cy="0"/>
          <a:chOff x="0" y="0"/>
          <a:chExt cx="0" cy="0"/>
        </a:xfrm>
      </p:grpSpPr>
      <p:grpSp>
        <p:nvGrpSpPr>
          <p:cNvPr id="253" name="Google Shape;253;p32"/>
          <p:cNvGrpSpPr/>
          <p:nvPr/>
        </p:nvGrpSpPr>
        <p:grpSpPr>
          <a:xfrm>
            <a:off x="871638" y="-2976988"/>
            <a:ext cx="4225487" cy="11097475"/>
            <a:chOff x="0" y="0"/>
            <a:chExt cx="11267965" cy="29593267"/>
          </a:xfrm>
        </p:grpSpPr>
        <p:pic>
          <p:nvPicPr>
            <p:cNvPr id="254" name="Google Shape;254;p32"/>
            <p:cNvPicPr preferRelativeResize="0"/>
            <p:nvPr/>
          </p:nvPicPr>
          <p:blipFill rotWithShape="1">
            <a:blip r:embed="rId3">
              <a:alphaModFix/>
            </a:blip>
            <a:srcRect/>
            <a:stretch/>
          </p:blipFill>
          <p:spPr>
            <a:xfrm rot="-5400000">
              <a:off x="-2499063" y="15826239"/>
              <a:ext cx="16266091" cy="11267965"/>
            </a:xfrm>
            <a:prstGeom prst="rect">
              <a:avLst/>
            </a:prstGeom>
            <a:noFill/>
            <a:ln>
              <a:noFill/>
            </a:ln>
          </p:spPr>
        </p:pic>
        <p:pic>
          <p:nvPicPr>
            <p:cNvPr id="255" name="Google Shape;255;p32"/>
            <p:cNvPicPr preferRelativeResize="0"/>
            <p:nvPr/>
          </p:nvPicPr>
          <p:blipFill rotWithShape="1">
            <a:blip r:embed="rId3">
              <a:alphaModFix/>
            </a:blip>
            <a:srcRect/>
            <a:stretch/>
          </p:blipFill>
          <p:spPr>
            <a:xfrm rot="-5400000">
              <a:off x="-2499063" y="2499063"/>
              <a:ext cx="16266091" cy="11267965"/>
            </a:xfrm>
            <a:prstGeom prst="rect">
              <a:avLst/>
            </a:prstGeom>
            <a:noFill/>
            <a:ln>
              <a:noFill/>
            </a:ln>
          </p:spPr>
        </p:pic>
      </p:grpSp>
      <p:pic>
        <p:nvPicPr>
          <p:cNvPr id="256" name="Google Shape;256;p32"/>
          <p:cNvPicPr preferRelativeResize="0"/>
          <p:nvPr/>
        </p:nvPicPr>
        <p:blipFill rotWithShape="1">
          <a:blip r:embed="rId4">
            <a:alphaModFix/>
          </a:blip>
          <a:srcRect/>
          <a:stretch/>
        </p:blipFill>
        <p:spPr>
          <a:xfrm>
            <a:off x="6425994" y="400897"/>
            <a:ext cx="2407062" cy="3532928"/>
          </a:xfrm>
          <a:prstGeom prst="rect">
            <a:avLst/>
          </a:prstGeom>
          <a:noFill/>
          <a:ln>
            <a:noFill/>
          </a:ln>
        </p:spPr>
      </p:pic>
      <p:pic>
        <p:nvPicPr>
          <p:cNvPr id="257" name="Google Shape;257;p32"/>
          <p:cNvPicPr preferRelativeResize="0"/>
          <p:nvPr/>
        </p:nvPicPr>
        <p:blipFill rotWithShape="1">
          <a:blip r:embed="rId4">
            <a:alphaModFix/>
          </a:blip>
          <a:srcRect/>
          <a:stretch/>
        </p:blipFill>
        <p:spPr>
          <a:xfrm>
            <a:off x="3871124" y="1096223"/>
            <a:ext cx="2407062" cy="3532928"/>
          </a:xfrm>
          <a:prstGeom prst="rect">
            <a:avLst/>
          </a:prstGeom>
          <a:noFill/>
          <a:ln>
            <a:noFill/>
          </a:ln>
        </p:spPr>
      </p:pic>
      <p:pic>
        <p:nvPicPr>
          <p:cNvPr id="258" name="Google Shape;258;p32"/>
          <p:cNvPicPr preferRelativeResize="0"/>
          <p:nvPr/>
        </p:nvPicPr>
        <p:blipFill rotWithShape="1">
          <a:blip r:embed="rId5">
            <a:alphaModFix/>
          </a:blip>
          <a:srcRect l="27777" r="27777"/>
          <a:stretch/>
        </p:blipFill>
        <p:spPr>
          <a:xfrm>
            <a:off x="4081613" y="1352573"/>
            <a:ext cx="2031023" cy="3046534"/>
          </a:xfrm>
          <a:prstGeom prst="rect">
            <a:avLst/>
          </a:prstGeom>
          <a:noFill/>
          <a:ln>
            <a:noFill/>
          </a:ln>
        </p:spPr>
      </p:pic>
      <p:pic>
        <p:nvPicPr>
          <p:cNvPr id="259" name="Google Shape;259;p32"/>
          <p:cNvPicPr preferRelativeResize="0"/>
          <p:nvPr/>
        </p:nvPicPr>
        <p:blipFill rotWithShape="1">
          <a:blip r:embed="rId6">
            <a:alphaModFix/>
          </a:blip>
          <a:srcRect l="27791" r="27791"/>
          <a:stretch/>
        </p:blipFill>
        <p:spPr>
          <a:xfrm>
            <a:off x="6650648" y="637088"/>
            <a:ext cx="1957754" cy="2936631"/>
          </a:xfrm>
          <a:prstGeom prst="rect">
            <a:avLst/>
          </a:prstGeom>
          <a:noFill/>
          <a:ln>
            <a:noFill/>
          </a:ln>
        </p:spPr>
      </p:pic>
      <p:grpSp>
        <p:nvGrpSpPr>
          <p:cNvPr id="260" name="Google Shape;260;p32"/>
          <p:cNvGrpSpPr/>
          <p:nvPr/>
        </p:nvGrpSpPr>
        <p:grpSpPr>
          <a:xfrm>
            <a:off x="-228600" y="-108496"/>
            <a:ext cx="2286000" cy="5423446"/>
            <a:chOff x="0" y="-57150"/>
            <a:chExt cx="1204148" cy="2856794"/>
          </a:xfrm>
        </p:grpSpPr>
        <p:sp>
          <p:nvSpPr>
            <p:cNvPr id="261" name="Google Shape;261;p32"/>
            <p:cNvSpPr/>
            <p:nvPr/>
          </p:nvSpPr>
          <p:spPr>
            <a:xfrm>
              <a:off x="0" y="0"/>
              <a:ext cx="1204148" cy="2799644"/>
            </a:xfrm>
            <a:custGeom>
              <a:avLst/>
              <a:gdLst/>
              <a:ahLst/>
              <a:cxnLst/>
              <a:rect l="l" t="t" r="r" b="b"/>
              <a:pathLst>
                <a:path w="1204148" h="2799644" extrusionOk="0">
                  <a:moveTo>
                    <a:pt x="0" y="0"/>
                  </a:moveTo>
                  <a:lnTo>
                    <a:pt x="1204148" y="0"/>
                  </a:lnTo>
                  <a:lnTo>
                    <a:pt x="1204148" y="2799644"/>
                  </a:lnTo>
                  <a:lnTo>
                    <a:pt x="0" y="2799644"/>
                  </a:lnTo>
                  <a:close/>
                </a:path>
              </a:pathLst>
            </a:custGeom>
            <a:solidFill>
              <a:srgbClr val="F0BFC5"/>
            </a:solidFill>
            <a:ln>
              <a:noFill/>
            </a:ln>
          </p:spPr>
        </p:sp>
        <p:sp>
          <p:nvSpPr>
            <p:cNvPr id="262" name="Google Shape;262;p32"/>
            <p:cNvSpPr txBox="1"/>
            <p:nvPr/>
          </p:nvSpPr>
          <p:spPr>
            <a:xfrm>
              <a:off x="0" y="-57150"/>
              <a:ext cx="812800" cy="869950"/>
            </a:xfrm>
            <a:prstGeom prst="rect">
              <a:avLst/>
            </a:prstGeom>
            <a:noFill/>
            <a:ln>
              <a:noFill/>
            </a:ln>
          </p:spPr>
          <p:txBody>
            <a:bodyPr spcFirstLastPara="1" wrap="square" lIns="25400" tIns="25400" rIns="25400" bIns="25400" anchor="ctr" anchorCtr="0">
              <a:noAutofit/>
            </a:bodyPr>
            <a:lstStyle/>
            <a:p>
              <a:pPr marL="0" marR="0" lvl="0" indent="0" algn="ctr" rtl="0">
                <a:lnSpc>
                  <a:spcPct val="163333"/>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263" name="Google Shape;263;p32"/>
          <p:cNvPicPr preferRelativeResize="0"/>
          <p:nvPr/>
        </p:nvPicPr>
        <p:blipFill rotWithShape="1">
          <a:blip r:embed="rId7">
            <a:alphaModFix/>
          </a:blip>
          <a:srcRect/>
          <a:stretch/>
        </p:blipFill>
        <p:spPr>
          <a:xfrm rot="-1868788">
            <a:off x="5800725" y="3416041"/>
            <a:ext cx="3657600" cy="1409839"/>
          </a:xfrm>
          <a:prstGeom prst="rect">
            <a:avLst/>
          </a:prstGeom>
          <a:noFill/>
          <a:ln>
            <a:noFill/>
          </a:ln>
        </p:spPr>
      </p:pic>
      <p:sp>
        <p:nvSpPr>
          <p:cNvPr id="264" name="Google Shape;264;p32"/>
          <p:cNvSpPr txBox="1"/>
          <p:nvPr/>
        </p:nvSpPr>
        <p:spPr>
          <a:xfrm>
            <a:off x="583104" y="1053360"/>
            <a:ext cx="2948592" cy="24812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CB6CE6"/>
                </a:solidFill>
                <a:latin typeface="Poppins ExtraBold"/>
                <a:ea typeface="Poppins ExtraBold"/>
                <a:cs typeface="Poppins ExtraBold"/>
                <a:sym typeface="Poppins ExtraBold"/>
              </a:rPr>
              <a:t>WRITE A CAPTION FOR THE PHOTOS.</a:t>
            </a:r>
            <a:endParaRPr sz="700"/>
          </a:p>
        </p:txBody>
      </p:sp>
      <p:sp>
        <p:nvSpPr>
          <p:cNvPr id="265" name="Google Shape;265;p32"/>
          <p:cNvSpPr txBox="1"/>
          <p:nvPr/>
        </p:nvSpPr>
        <p:spPr>
          <a:xfrm>
            <a:off x="583104" y="3673898"/>
            <a:ext cx="2803099" cy="3733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Elaborate on what you</a:t>
            </a:r>
            <a:endParaRPr sz="700"/>
          </a:p>
          <a:p>
            <a:pPr marL="0" marR="0" lvl="0" indent="0" algn="ctr" rtl="0">
              <a:lnSpc>
                <a:spcPct val="140000"/>
              </a:lnSpc>
              <a:spcBef>
                <a:spcPts val="0"/>
              </a:spcBef>
              <a:spcAft>
                <a:spcPts val="0"/>
              </a:spcAft>
              <a:buNone/>
            </a:pPr>
            <a:r>
              <a:rPr lang="en" sz="1100" b="0" i="0" u="none" strike="noStrike" cap="none">
                <a:solidFill>
                  <a:srgbClr val="3B0E94"/>
                </a:solidFill>
                <a:latin typeface="Poppins"/>
                <a:ea typeface="Poppins"/>
                <a:cs typeface="Poppins"/>
                <a:sym typeface="Poppins"/>
              </a:rPr>
              <a:t>want to discuss. </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000"/>
        </a:solidFill>
        <a:effectLst/>
      </p:bgPr>
    </p:bg>
    <p:spTree>
      <p:nvGrpSpPr>
        <p:cNvPr id="1" name="Shape 269"/>
        <p:cNvGrpSpPr/>
        <p:nvPr/>
      </p:nvGrpSpPr>
      <p:grpSpPr>
        <a:xfrm>
          <a:off x="0" y="0"/>
          <a:ext cx="0" cy="0"/>
          <a:chOff x="0" y="0"/>
          <a:chExt cx="0" cy="0"/>
        </a:xfrm>
      </p:grpSpPr>
      <p:grpSp>
        <p:nvGrpSpPr>
          <p:cNvPr id="270" name="Google Shape;270;p33"/>
          <p:cNvGrpSpPr/>
          <p:nvPr/>
        </p:nvGrpSpPr>
        <p:grpSpPr>
          <a:xfrm>
            <a:off x="-496486" y="3067050"/>
            <a:ext cx="10292542" cy="6172200"/>
            <a:chOff x="0" y="0"/>
            <a:chExt cx="27446779" cy="16459200"/>
          </a:xfrm>
        </p:grpSpPr>
        <p:pic>
          <p:nvPicPr>
            <p:cNvPr id="271" name="Google Shape;271;p33"/>
            <p:cNvPicPr preferRelativeResize="0"/>
            <p:nvPr/>
          </p:nvPicPr>
          <p:blipFill rotWithShape="1">
            <a:blip r:embed="rId3">
              <a:alphaModFix/>
            </a:blip>
            <a:srcRect/>
            <a:stretch/>
          </p:blipFill>
          <p:spPr>
            <a:xfrm>
              <a:off x="0" y="0"/>
              <a:ext cx="5326796" cy="5486400"/>
            </a:xfrm>
            <a:prstGeom prst="rect">
              <a:avLst/>
            </a:prstGeom>
            <a:noFill/>
            <a:ln>
              <a:noFill/>
            </a:ln>
          </p:spPr>
        </p:pic>
        <p:pic>
          <p:nvPicPr>
            <p:cNvPr id="272" name="Google Shape;272;p33"/>
            <p:cNvPicPr preferRelativeResize="0"/>
            <p:nvPr/>
          </p:nvPicPr>
          <p:blipFill rotWithShape="1">
            <a:blip r:embed="rId4">
              <a:alphaModFix/>
            </a:blip>
            <a:srcRect/>
            <a:stretch/>
          </p:blipFill>
          <p:spPr>
            <a:xfrm>
              <a:off x="0" y="5486400"/>
              <a:ext cx="5326796" cy="5486400"/>
            </a:xfrm>
            <a:prstGeom prst="rect">
              <a:avLst/>
            </a:prstGeom>
            <a:noFill/>
            <a:ln>
              <a:noFill/>
            </a:ln>
          </p:spPr>
        </p:pic>
        <p:pic>
          <p:nvPicPr>
            <p:cNvPr id="273" name="Google Shape;273;p33"/>
            <p:cNvPicPr preferRelativeResize="0"/>
            <p:nvPr/>
          </p:nvPicPr>
          <p:blipFill rotWithShape="1">
            <a:blip r:embed="rId4">
              <a:alphaModFix/>
            </a:blip>
            <a:srcRect/>
            <a:stretch/>
          </p:blipFill>
          <p:spPr>
            <a:xfrm>
              <a:off x="0" y="10972800"/>
              <a:ext cx="5326796" cy="5486400"/>
            </a:xfrm>
            <a:prstGeom prst="rect">
              <a:avLst/>
            </a:prstGeom>
            <a:noFill/>
            <a:ln>
              <a:noFill/>
            </a:ln>
          </p:spPr>
        </p:pic>
        <p:pic>
          <p:nvPicPr>
            <p:cNvPr id="274" name="Google Shape;274;p33"/>
            <p:cNvPicPr preferRelativeResize="0"/>
            <p:nvPr/>
          </p:nvPicPr>
          <p:blipFill rotWithShape="1">
            <a:blip r:embed="rId3">
              <a:alphaModFix/>
            </a:blip>
            <a:srcRect/>
            <a:stretch/>
          </p:blipFill>
          <p:spPr>
            <a:xfrm>
              <a:off x="11059991" y="0"/>
              <a:ext cx="5326796" cy="5486400"/>
            </a:xfrm>
            <a:prstGeom prst="rect">
              <a:avLst/>
            </a:prstGeom>
            <a:noFill/>
            <a:ln>
              <a:noFill/>
            </a:ln>
          </p:spPr>
        </p:pic>
        <p:pic>
          <p:nvPicPr>
            <p:cNvPr id="275" name="Google Shape;275;p33"/>
            <p:cNvPicPr preferRelativeResize="0"/>
            <p:nvPr/>
          </p:nvPicPr>
          <p:blipFill rotWithShape="1">
            <a:blip r:embed="rId4">
              <a:alphaModFix/>
            </a:blip>
            <a:srcRect/>
            <a:stretch/>
          </p:blipFill>
          <p:spPr>
            <a:xfrm>
              <a:off x="11059991" y="5486400"/>
              <a:ext cx="5326796" cy="5486400"/>
            </a:xfrm>
            <a:prstGeom prst="rect">
              <a:avLst/>
            </a:prstGeom>
            <a:noFill/>
            <a:ln>
              <a:noFill/>
            </a:ln>
          </p:spPr>
        </p:pic>
        <p:pic>
          <p:nvPicPr>
            <p:cNvPr id="276" name="Google Shape;276;p33"/>
            <p:cNvPicPr preferRelativeResize="0"/>
            <p:nvPr/>
          </p:nvPicPr>
          <p:blipFill rotWithShape="1">
            <a:blip r:embed="rId4">
              <a:alphaModFix/>
            </a:blip>
            <a:srcRect/>
            <a:stretch/>
          </p:blipFill>
          <p:spPr>
            <a:xfrm>
              <a:off x="11059991" y="10972800"/>
              <a:ext cx="5326796" cy="5486400"/>
            </a:xfrm>
            <a:prstGeom prst="rect">
              <a:avLst/>
            </a:prstGeom>
            <a:noFill/>
            <a:ln>
              <a:noFill/>
            </a:ln>
          </p:spPr>
        </p:pic>
        <p:pic>
          <p:nvPicPr>
            <p:cNvPr id="277" name="Google Shape;277;p33"/>
            <p:cNvPicPr preferRelativeResize="0"/>
            <p:nvPr/>
          </p:nvPicPr>
          <p:blipFill rotWithShape="1">
            <a:blip r:embed="rId3">
              <a:alphaModFix/>
            </a:blip>
            <a:srcRect/>
            <a:stretch/>
          </p:blipFill>
          <p:spPr>
            <a:xfrm>
              <a:off x="5529996" y="0"/>
              <a:ext cx="5326796" cy="5486400"/>
            </a:xfrm>
            <a:prstGeom prst="rect">
              <a:avLst/>
            </a:prstGeom>
            <a:noFill/>
            <a:ln>
              <a:noFill/>
            </a:ln>
          </p:spPr>
        </p:pic>
        <p:pic>
          <p:nvPicPr>
            <p:cNvPr id="278" name="Google Shape;278;p33"/>
            <p:cNvPicPr preferRelativeResize="0"/>
            <p:nvPr/>
          </p:nvPicPr>
          <p:blipFill rotWithShape="1">
            <a:blip r:embed="rId4">
              <a:alphaModFix/>
            </a:blip>
            <a:srcRect/>
            <a:stretch/>
          </p:blipFill>
          <p:spPr>
            <a:xfrm>
              <a:off x="5529996" y="5486400"/>
              <a:ext cx="5326796" cy="5486400"/>
            </a:xfrm>
            <a:prstGeom prst="rect">
              <a:avLst/>
            </a:prstGeom>
            <a:noFill/>
            <a:ln>
              <a:noFill/>
            </a:ln>
          </p:spPr>
        </p:pic>
        <p:pic>
          <p:nvPicPr>
            <p:cNvPr id="279" name="Google Shape;279;p33"/>
            <p:cNvPicPr preferRelativeResize="0"/>
            <p:nvPr/>
          </p:nvPicPr>
          <p:blipFill rotWithShape="1">
            <a:blip r:embed="rId4">
              <a:alphaModFix/>
            </a:blip>
            <a:srcRect/>
            <a:stretch/>
          </p:blipFill>
          <p:spPr>
            <a:xfrm>
              <a:off x="5529996" y="10972800"/>
              <a:ext cx="5326796" cy="5486400"/>
            </a:xfrm>
            <a:prstGeom prst="rect">
              <a:avLst/>
            </a:prstGeom>
            <a:noFill/>
            <a:ln>
              <a:noFill/>
            </a:ln>
          </p:spPr>
        </p:pic>
        <p:pic>
          <p:nvPicPr>
            <p:cNvPr id="280" name="Google Shape;280;p33"/>
            <p:cNvPicPr preferRelativeResize="0"/>
            <p:nvPr/>
          </p:nvPicPr>
          <p:blipFill rotWithShape="1">
            <a:blip r:embed="rId3">
              <a:alphaModFix/>
            </a:blip>
            <a:srcRect/>
            <a:stretch/>
          </p:blipFill>
          <p:spPr>
            <a:xfrm>
              <a:off x="16589987" y="0"/>
              <a:ext cx="5326796" cy="5486400"/>
            </a:xfrm>
            <a:prstGeom prst="rect">
              <a:avLst/>
            </a:prstGeom>
            <a:noFill/>
            <a:ln>
              <a:noFill/>
            </a:ln>
          </p:spPr>
        </p:pic>
        <p:pic>
          <p:nvPicPr>
            <p:cNvPr id="281" name="Google Shape;281;p33"/>
            <p:cNvPicPr preferRelativeResize="0"/>
            <p:nvPr/>
          </p:nvPicPr>
          <p:blipFill rotWithShape="1">
            <a:blip r:embed="rId4">
              <a:alphaModFix/>
            </a:blip>
            <a:srcRect/>
            <a:stretch/>
          </p:blipFill>
          <p:spPr>
            <a:xfrm>
              <a:off x="16589987" y="5486400"/>
              <a:ext cx="5326796" cy="5486400"/>
            </a:xfrm>
            <a:prstGeom prst="rect">
              <a:avLst/>
            </a:prstGeom>
            <a:noFill/>
            <a:ln>
              <a:noFill/>
            </a:ln>
          </p:spPr>
        </p:pic>
        <p:pic>
          <p:nvPicPr>
            <p:cNvPr id="282" name="Google Shape;282;p33"/>
            <p:cNvPicPr preferRelativeResize="0"/>
            <p:nvPr/>
          </p:nvPicPr>
          <p:blipFill rotWithShape="1">
            <a:blip r:embed="rId4">
              <a:alphaModFix/>
            </a:blip>
            <a:srcRect/>
            <a:stretch/>
          </p:blipFill>
          <p:spPr>
            <a:xfrm>
              <a:off x="16589987" y="10972800"/>
              <a:ext cx="5326796" cy="5486400"/>
            </a:xfrm>
            <a:prstGeom prst="rect">
              <a:avLst/>
            </a:prstGeom>
            <a:noFill/>
            <a:ln>
              <a:noFill/>
            </a:ln>
          </p:spPr>
        </p:pic>
        <p:pic>
          <p:nvPicPr>
            <p:cNvPr id="283" name="Google Shape;283;p33"/>
            <p:cNvPicPr preferRelativeResize="0"/>
            <p:nvPr/>
          </p:nvPicPr>
          <p:blipFill rotWithShape="1">
            <a:blip r:embed="rId3">
              <a:alphaModFix/>
            </a:blip>
            <a:srcRect/>
            <a:stretch/>
          </p:blipFill>
          <p:spPr>
            <a:xfrm>
              <a:off x="22119983" y="0"/>
              <a:ext cx="5326796" cy="5486400"/>
            </a:xfrm>
            <a:prstGeom prst="rect">
              <a:avLst/>
            </a:prstGeom>
            <a:noFill/>
            <a:ln>
              <a:noFill/>
            </a:ln>
          </p:spPr>
        </p:pic>
        <p:pic>
          <p:nvPicPr>
            <p:cNvPr id="284" name="Google Shape;284;p33"/>
            <p:cNvPicPr preferRelativeResize="0"/>
            <p:nvPr/>
          </p:nvPicPr>
          <p:blipFill rotWithShape="1">
            <a:blip r:embed="rId4">
              <a:alphaModFix/>
            </a:blip>
            <a:srcRect/>
            <a:stretch/>
          </p:blipFill>
          <p:spPr>
            <a:xfrm>
              <a:off x="22119983" y="5486400"/>
              <a:ext cx="5326796" cy="5486400"/>
            </a:xfrm>
            <a:prstGeom prst="rect">
              <a:avLst/>
            </a:prstGeom>
            <a:noFill/>
            <a:ln>
              <a:noFill/>
            </a:ln>
          </p:spPr>
        </p:pic>
        <p:pic>
          <p:nvPicPr>
            <p:cNvPr id="285" name="Google Shape;285;p33"/>
            <p:cNvPicPr preferRelativeResize="0"/>
            <p:nvPr/>
          </p:nvPicPr>
          <p:blipFill rotWithShape="1">
            <a:blip r:embed="rId4">
              <a:alphaModFix/>
            </a:blip>
            <a:srcRect/>
            <a:stretch/>
          </p:blipFill>
          <p:spPr>
            <a:xfrm>
              <a:off x="22119983" y="10972800"/>
              <a:ext cx="5326796" cy="5486400"/>
            </a:xfrm>
            <a:prstGeom prst="rect">
              <a:avLst/>
            </a:prstGeom>
            <a:noFill/>
            <a:ln>
              <a:noFill/>
            </a:ln>
          </p:spPr>
        </p:pic>
      </p:grpSp>
      <p:grpSp>
        <p:nvGrpSpPr>
          <p:cNvPr id="286" name="Google Shape;286;p33"/>
          <p:cNvGrpSpPr/>
          <p:nvPr/>
        </p:nvGrpSpPr>
        <p:grpSpPr>
          <a:xfrm>
            <a:off x="-898953" y="-113179"/>
            <a:ext cx="11097475" cy="4225487"/>
            <a:chOff x="0" y="0"/>
            <a:chExt cx="29593267" cy="11267965"/>
          </a:xfrm>
        </p:grpSpPr>
        <p:pic>
          <p:nvPicPr>
            <p:cNvPr id="287" name="Google Shape;287;p33"/>
            <p:cNvPicPr preferRelativeResize="0"/>
            <p:nvPr/>
          </p:nvPicPr>
          <p:blipFill rotWithShape="1">
            <a:blip r:embed="rId5">
              <a:alphaModFix/>
            </a:blip>
            <a:srcRect/>
            <a:stretch/>
          </p:blipFill>
          <p:spPr>
            <a:xfrm>
              <a:off x="0" y="0"/>
              <a:ext cx="16266091" cy="11267965"/>
            </a:xfrm>
            <a:prstGeom prst="rect">
              <a:avLst/>
            </a:prstGeom>
            <a:noFill/>
            <a:ln>
              <a:noFill/>
            </a:ln>
          </p:spPr>
        </p:pic>
        <p:pic>
          <p:nvPicPr>
            <p:cNvPr id="288" name="Google Shape;288;p33"/>
            <p:cNvPicPr preferRelativeResize="0"/>
            <p:nvPr/>
          </p:nvPicPr>
          <p:blipFill rotWithShape="1">
            <a:blip r:embed="rId5">
              <a:alphaModFix/>
            </a:blip>
            <a:srcRect/>
            <a:stretch/>
          </p:blipFill>
          <p:spPr>
            <a:xfrm>
              <a:off x="13327176" y="0"/>
              <a:ext cx="16266091" cy="11267965"/>
            </a:xfrm>
            <a:prstGeom prst="rect">
              <a:avLst/>
            </a:prstGeom>
            <a:noFill/>
            <a:ln>
              <a:noFill/>
            </a:ln>
          </p:spPr>
        </p:pic>
      </p:grpSp>
      <p:pic>
        <p:nvPicPr>
          <p:cNvPr id="289" name="Google Shape;289;p33"/>
          <p:cNvPicPr preferRelativeResize="0"/>
          <p:nvPr/>
        </p:nvPicPr>
        <p:blipFill rotWithShape="1">
          <a:blip r:embed="rId6">
            <a:alphaModFix/>
          </a:blip>
          <a:srcRect/>
          <a:stretch/>
        </p:blipFill>
        <p:spPr>
          <a:xfrm>
            <a:off x="-198599" y="324697"/>
            <a:ext cx="3050167" cy="4476835"/>
          </a:xfrm>
          <a:prstGeom prst="rect">
            <a:avLst/>
          </a:prstGeom>
          <a:noFill/>
          <a:ln>
            <a:noFill/>
          </a:ln>
        </p:spPr>
      </p:pic>
      <p:pic>
        <p:nvPicPr>
          <p:cNvPr id="290" name="Google Shape;290;p33"/>
          <p:cNvPicPr preferRelativeResize="0"/>
          <p:nvPr/>
        </p:nvPicPr>
        <p:blipFill rotWithShape="1">
          <a:blip r:embed="rId7">
            <a:alphaModFix/>
          </a:blip>
          <a:srcRect l="19955" r="35904"/>
          <a:stretch/>
        </p:blipFill>
        <p:spPr>
          <a:xfrm>
            <a:off x="-44258" y="514350"/>
            <a:ext cx="2741486" cy="4114800"/>
          </a:xfrm>
          <a:prstGeom prst="rect">
            <a:avLst/>
          </a:prstGeom>
          <a:noFill/>
          <a:ln>
            <a:noFill/>
          </a:ln>
        </p:spPr>
      </p:pic>
      <p:pic>
        <p:nvPicPr>
          <p:cNvPr id="291" name="Google Shape;291;p33"/>
          <p:cNvPicPr preferRelativeResize="0"/>
          <p:nvPr/>
        </p:nvPicPr>
        <p:blipFill rotWithShape="1">
          <a:blip r:embed="rId6">
            <a:alphaModFix/>
          </a:blip>
          <a:srcRect/>
          <a:stretch/>
        </p:blipFill>
        <p:spPr>
          <a:xfrm>
            <a:off x="6222589" y="324697"/>
            <a:ext cx="3050167" cy="4476835"/>
          </a:xfrm>
          <a:prstGeom prst="rect">
            <a:avLst/>
          </a:prstGeom>
          <a:noFill/>
          <a:ln>
            <a:noFill/>
          </a:ln>
        </p:spPr>
      </p:pic>
      <p:pic>
        <p:nvPicPr>
          <p:cNvPr id="292" name="Google Shape;292;p33"/>
          <p:cNvPicPr preferRelativeResize="0"/>
          <p:nvPr/>
        </p:nvPicPr>
        <p:blipFill rotWithShape="1">
          <a:blip r:embed="rId8">
            <a:alphaModFix/>
          </a:blip>
          <a:srcRect l="27763" r="27763"/>
          <a:stretch/>
        </p:blipFill>
        <p:spPr>
          <a:xfrm>
            <a:off x="6397371" y="514350"/>
            <a:ext cx="2746629" cy="4114800"/>
          </a:xfrm>
          <a:prstGeom prst="rect">
            <a:avLst/>
          </a:prstGeom>
          <a:noFill/>
          <a:ln>
            <a:noFill/>
          </a:ln>
        </p:spPr>
      </p:pic>
      <p:pic>
        <p:nvPicPr>
          <p:cNvPr id="293" name="Google Shape;293;p33"/>
          <p:cNvPicPr preferRelativeResize="0"/>
          <p:nvPr/>
        </p:nvPicPr>
        <p:blipFill rotWithShape="1">
          <a:blip r:embed="rId9">
            <a:alphaModFix/>
          </a:blip>
          <a:srcRect/>
          <a:stretch/>
        </p:blipFill>
        <p:spPr>
          <a:xfrm>
            <a:off x="3295650" y="3411259"/>
            <a:ext cx="3657600" cy="1596043"/>
          </a:xfrm>
          <a:prstGeom prst="rect">
            <a:avLst/>
          </a:prstGeom>
          <a:noFill/>
          <a:ln>
            <a:noFill/>
          </a:ln>
        </p:spPr>
      </p:pic>
      <p:sp>
        <p:nvSpPr>
          <p:cNvPr id="294" name="Google Shape;294;p33"/>
          <p:cNvSpPr txBox="1"/>
          <p:nvPr/>
        </p:nvSpPr>
        <p:spPr>
          <a:xfrm>
            <a:off x="3097704" y="471488"/>
            <a:ext cx="2948592" cy="18716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b="0" i="0" u="none" strike="noStrike" cap="none">
                <a:solidFill>
                  <a:srgbClr val="3B0E94"/>
                </a:solidFill>
                <a:latin typeface="Poppins ExtraBold"/>
                <a:ea typeface="Poppins ExtraBold"/>
                <a:cs typeface="Poppins ExtraBold"/>
                <a:sym typeface="Poppins ExtraBold"/>
              </a:rPr>
              <a:t>WRITE A HEADING HERE</a:t>
            </a:r>
            <a:endParaRPr sz="700"/>
          </a:p>
        </p:txBody>
      </p:sp>
      <p:sp>
        <p:nvSpPr>
          <p:cNvPr id="295" name="Google Shape;295;p33"/>
          <p:cNvSpPr txBox="1"/>
          <p:nvPr/>
        </p:nvSpPr>
        <p:spPr>
          <a:xfrm>
            <a:off x="3097704" y="2482425"/>
            <a:ext cx="2803099" cy="3733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Elaborate on what you</a:t>
            </a:r>
            <a:endParaRPr sz="700"/>
          </a:p>
          <a:p>
            <a:pPr marL="0" marR="0" lvl="0" indent="0" algn="ctr" rtl="0">
              <a:lnSpc>
                <a:spcPct val="140000"/>
              </a:lnSpc>
              <a:spcBef>
                <a:spcPts val="0"/>
              </a:spcBef>
              <a:spcAft>
                <a:spcPts val="0"/>
              </a:spcAft>
              <a:buNone/>
            </a:pPr>
            <a:r>
              <a:rPr lang="en" sz="1100" b="0" i="0" u="none" strike="noStrike" cap="none">
                <a:solidFill>
                  <a:srgbClr val="FFFFFF"/>
                </a:solidFill>
                <a:latin typeface="Poppins"/>
                <a:ea typeface="Poppins"/>
                <a:cs typeface="Poppins"/>
                <a:sym typeface="Poppins"/>
              </a:rPr>
              <a:t>want to discuss. </a:t>
            </a:r>
            <a:endParaRPr sz="7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FFFFFF"/>
      </a:dk1>
      <a:lt1>
        <a:srgbClr val="CB6CE6"/>
      </a:lt1>
      <a:dk2>
        <a:srgbClr val="FFE000"/>
      </a:dk2>
      <a:lt2>
        <a:srgbClr val="CB6CE6"/>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805</Words>
  <Application>Microsoft Macintosh PowerPoint</Application>
  <PresentationFormat>全屏显示(16:9)</PresentationFormat>
  <Paragraphs>167</Paragraphs>
  <Slides>24</Slides>
  <Notes>24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Pacifico</vt:lpstr>
      <vt:lpstr>Poppins</vt:lpstr>
      <vt:lpstr>Calibri</vt:lpstr>
      <vt:lpstr>Arial</vt:lpstr>
      <vt:lpstr>Gloria Hallelujah</vt:lpstr>
      <vt:lpstr>Poppins ExtraBold</vt:lpstr>
      <vt:lpstr>Simple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guoyd1999@outlook.com</cp:lastModifiedBy>
  <cp:revision>1</cp:revision>
  <dcterms:modified xsi:type="dcterms:W3CDTF">2023-07-18T09:40:57Z</dcterms:modified>
</cp:coreProperties>
</file>